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wdp" ContentType="image/vnd.ms-photo"/>
  <Default Extension="vml" ContentType="application/vnd.openxmlformats-officedocument.vmlDrawing"/>
  <Default Extension="doc" ContentType="application/msword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heme/theme3.xml" ContentType="application/vnd.openxmlformats-officedocument.theme+xml"/>
  <Override PartName="/ppt/theme/theme4.xml" ContentType="application/vnd.openxmlformats-officedocument.them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37.xml" ContentType="application/vnd.openxmlformats-officedocument.presentationml.tags+xml"/>
  <Override PartName="/ppt/notesSlides/notesSlide3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notesSlides/notesSlide4.xml" ContentType="application/vnd.openxmlformats-officedocument.presentationml.notesSlide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notesSlides/notesSlide5.xml" ContentType="application/vnd.openxmlformats-officedocument.presentationml.notesSlide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notesSlides/notesSlide6.xml" ContentType="application/vnd.openxmlformats-officedocument.presentationml.notesSlide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7.xml" ContentType="application/vnd.openxmlformats-officedocument.presentationml.notesSlid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notesSlides/notesSlide8.xml" ContentType="application/vnd.openxmlformats-officedocument.presentationml.notesSlide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notesSlides/notesSlide9.xml" ContentType="application/vnd.openxmlformats-officedocument.presentationml.notesSlide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notesSlides/notesSlide10.xml" ContentType="application/vnd.openxmlformats-officedocument.presentationml.notesSlide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notesSlides/notesSlide11.xml" ContentType="application/vnd.openxmlformats-officedocument.presentationml.notesSlide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notesSlides/notesSlide12.xml" ContentType="application/vnd.openxmlformats-officedocument.presentationml.notesSlide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13.xml" ContentType="application/vnd.openxmlformats-officedocument.presentationml.notesSlide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notesSlides/notesSlide14.xml" ContentType="application/vnd.openxmlformats-officedocument.presentationml.notesSlide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notesSlides/notesSlide15.xml" ContentType="application/vnd.openxmlformats-officedocument.presentationml.notesSlide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notesSlides/notesSlide16.xml" ContentType="application/vnd.openxmlformats-officedocument.presentationml.notesSlide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notesSlides/notesSlide17.xml" ContentType="application/vnd.openxmlformats-officedocument.presentationml.notesSlide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18.xml" ContentType="application/vnd.openxmlformats-officedocument.presentationml.notesSlide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notesSlides/notesSlide19.xml" ContentType="application/vnd.openxmlformats-officedocument.presentationml.notesSlide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notesSlides/notesSlide20.xml" ContentType="application/vnd.openxmlformats-officedocument.presentationml.notesSlide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4" r:id="rId2"/>
  </p:sldMasterIdLst>
  <p:notesMasterIdLst>
    <p:notesMasterId r:id="rId57"/>
  </p:notesMasterIdLst>
  <p:handoutMasterIdLst>
    <p:handoutMasterId r:id="rId58"/>
  </p:handoutMasterIdLst>
  <p:sldIdLst>
    <p:sldId id="477" r:id="rId3"/>
    <p:sldId id="258" r:id="rId4"/>
    <p:sldId id="478" r:id="rId5"/>
    <p:sldId id="259" r:id="rId6"/>
    <p:sldId id="479" r:id="rId7"/>
    <p:sldId id="261" r:id="rId8"/>
    <p:sldId id="609" r:id="rId9"/>
    <p:sldId id="488" r:id="rId10"/>
    <p:sldId id="552" r:id="rId11"/>
    <p:sldId id="498" r:id="rId12"/>
    <p:sldId id="553" r:id="rId13"/>
    <p:sldId id="499" r:id="rId14"/>
    <p:sldId id="500" r:id="rId15"/>
    <p:sldId id="605" r:id="rId16"/>
    <p:sldId id="502" r:id="rId17"/>
    <p:sldId id="514" r:id="rId18"/>
    <p:sldId id="515" r:id="rId19"/>
    <p:sldId id="603" r:id="rId20"/>
    <p:sldId id="517" r:id="rId21"/>
    <p:sldId id="610" r:id="rId22"/>
    <p:sldId id="611" r:id="rId23"/>
    <p:sldId id="519" r:id="rId24"/>
    <p:sldId id="531" r:id="rId25"/>
    <p:sldId id="532" r:id="rId26"/>
    <p:sldId id="604" r:id="rId27"/>
    <p:sldId id="534" r:id="rId28"/>
    <p:sldId id="612" r:id="rId29"/>
    <p:sldId id="483" r:id="rId30"/>
    <p:sldId id="484" r:id="rId31"/>
    <p:sldId id="485" r:id="rId32"/>
    <p:sldId id="486" r:id="rId33"/>
    <p:sldId id="487" r:id="rId34"/>
    <p:sldId id="536" r:id="rId35"/>
    <p:sldId id="482" r:id="rId36"/>
    <p:sldId id="537" r:id="rId37"/>
    <p:sldId id="539" r:id="rId38"/>
    <p:sldId id="540" r:id="rId39"/>
    <p:sldId id="541" r:id="rId40"/>
    <p:sldId id="542" r:id="rId41"/>
    <p:sldId id="543" r:id="rId42"/>
    <p:sldId id="544" r:id="rId43"/>
    <p:sldId id="613" r:id="rId44"/>
    <p:sldId id="545" r:id="rId45"/>
    <p:sldId id="546" r:id="rId46"/>
    <p:sldId id="614" r:id="rId47"/>
    <p:sldId id="615" r:id="rId48"/>
    <p:sldId id="547" r:id="rId49"/>
    <p:sldId id="548" r:id="rId50"/>
    <p:sldId id="549" r:id="rId51"/>
    <p:sldId id="560" r:id="rId52"/>
    <p:sldId id="550" r:id="rId53"/>
    <p:sldId id="551" r:id="rId54"/>
    <p:sldId id="616" r:id="rId55"/>
    <p:sldId id="602" r:id="rId56"/>
  </p:sldIdLst>
  <p:sldSz cx="12192000" cy="6858000"/>
  <p:notesSz cx="6858000" cy="9144000"/>
  <p:custDataLst>
    <p:tags r:id="rId5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4041" userDrawn="1">
          <p15:clr>
            <a:srgbClr val="A4A3A4"/>
          </p15:clr>
        </p15:guide>
        <p15:guide id="2" pos="17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77933C"/>
    <a:srgbClr val="6CA343"/>
    <a:srgbClr val="F7F7F7"/>
    <a:srgbClr val="558ED5"/>
    <a:srgbClr val="E41908"/>
    <a:srgbClr val="340A5E"/>
    <a:srgbClr val="3A3A3A"/>
    <a:srgbClr val="FFC001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720" autoAdjust="0"/>
    <p:restoredTop sz="94606" autoAdjust="0"/>
  </p:normalViewPr>
  <p:slideViewPr>
    <p:cSldViewPr snapToObjects="1" showGuides="1">
      <p:cViewPr>
        <p:scale>
          <a:sx n="75" d="100"/>
          <a:sy n="75" d="100"/>
        </p:scale>
        <p:origin x="-744" y="-228"/>
      </p:cViewPr>
      <p:guideLst>
        <p:guide orient="horz" pos="4041"/>
        <p:guide pos="173"/>
      </p:guideLst>
    </p:cSldViewPr>
  </p:slideViewPr>
  <p:outlineViewPr>
    <p:cViewPr>
      <p:scale>
        <a:sx n="33" d="100"/>
        <a:sy n="33" d="100"/>
      </p:scale>
      <p:origin x="0" y="-153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216027" cy="216027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63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handoutMaster" Target="handoutMasters/handout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notesMaster" Target="notesMasters/notesMaster1.xml"/><Relationship Id="rId61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tags" Target="tags/tag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image" Target="../media/image5.emf"/><Relationship Id="rId4" Type="http://schemas.openxmlformats.org/officeDocument/2006/relationships/image" Target="../media/image8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1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image" Target="../media/image36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image" Target="../media/image39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2.emf"/><Relationship Id="rId1" Type="http://schemas.openxmlformats.org/officeDocument/2006/relationships/image" Target="../media/image41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drawings/_rels/vmlDrawing15.vml.rels><?xml version="1.0" encoding="UTF-8" standalone="yes"?>
<Relationships xmlns="http://schemas.openxmlformats.org/package/2006/relationships"><Relationship Id="rId3" Type="http://schemas.openxmlformats.org/officeDocument/2006/relationships/image" Target="../media/image47.emf"/><Relationship Id="rId2" Type="http://schemas.openxmlformats.org/officeDocument/2006/relationships/image" Target="../media/image46.emf"/><Relationship Id="rId1" Type="http://schemas.openxmlformats.org/officeDocument/2006/relationships/image" Target="../media/image45.emf"/><Relationship Id="rId4" Type="http://schemas.openxmlformats.org/officeDocument/2006/relationships/image" Target="../media/image48.emf"/></Relationships>
</file>

<file path=ppt/drawings/_rels/vmlDrawing16.vml.rels><?xml version="1.0" encoding="UTF-8" standalone="yes"?>
<Relationships xmlns="http://schemas.openxmlformats.org/package/2006/relationships"><Relationship Id="rId3" Type="http://schemas.openxmlformats.org/officeDocument/2006/relationships/image" Target="../media/image51.emf"/><Relationship Id="rId2" Type="http://schemas.openxmlformats.org/officeDocument/2006/relationships/image" Target="../media/image50.emf"/><Relationship Id="rId1" Type="http://schemas.openxmlformats.org/officeDocument/2006/relationships/image" Target="../media/image49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drawings/_rels/vmlDrawing18.vml.rels><?xml version="1.0" encoding="UTF-8" standalone="yes"?>
<Relationships xmlns="http://schemas.openxmlformats.org/package/2006/relationships"><Relationship Id="rId2" Type="http://schemas.openxmlformats.org/officeDocument/2006/relationships/image" Target="../media/image55.emf"/><Relationship Id="rId1" Type="http://schemas.openxmlformats.org/officeDocument/2006/relationships/image" Target="../media/image54.emf"/></Relationships>
</file>

<file path=ppt/drawings/_rels/vmlDrawing19.v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image" Target="../media/image56.emf"/><Relationship Id="rId4" Type="http://schemas.openxmlformats.org/officeDocument/2006/relationships/image" Target="../media/image59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image" Target="../media/image11.emf"/><Relationship Id="rId4" Type="http://schemas.openxmlformats.org/officeDocument/2006/relationships/image" Target="../media/image14.emf"/></Relationships>
</file>

<file path=ppt/drawings/_rels/vmlDrawing20.v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image" Target="../media/image60.emf"/></Relationships>
</file>

<file path=ppt/drawings/_rels/vmlDrawing2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4.emf"/><Relationship Id="rId1" Type="http://schemas.openxmlformats.org/officeDocument/2006/relationships/image" Target="../media/image63.emf"/></Relationships>
</file>

<file path=ppt/drawings/_rels/vmlDrawing2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7.emf"/><Relationship Id="rId2" Type="http://schemas.openxmlformats.org/officeDocument/2006/relationships/image" Target="../media/image66.emf"/><Relationship Id="rId1" Type="http://schemas.openxmlformats.org/officeDocument/2006/relationships/image" Target="../media/image65.emf"/><Relationship Id="rId4" Type="http://schemas.openxmlformats.org/officeDocument/2006/relationships/image" Target="../media/image68.emf"/></Relationships>
</file>

<file path=ppt/drawings/_rels/vmlDrawing23.vml.rels><?xml version="1.0" encoding="UTF-8" standalone="yes"?>
<Relationships xmlns="http://schemas.openxmlformats.org/package/2006/relationships"><Relationship Id="rId2" Type="http://schemas.openxmlformats.org/officeDocument/2006/relationships/image" Target="../media/image70.emf"/><Relationship Id="rId1" Type="http://schemas.openxmlformats.org/officeDocument/2006/relationships/image" Target="../media/image69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26.vml.rels><?xml version="1.0" encoding="UTF-8" standalone="yes"?>
<Relationships xmlns="http://schemas.openxmlformats.org/package/2006/relationships"><Relationship Id="rId3" Type="http://schemas.openxmlformats.org/officeDocument/2006/relationships/image" Target="../media/image75.emf"/><Relationship Id="rId2" Type="http://schemas.openxmlformats.org/officeDocument/2006/relationships/image" Target="../media/image74.emf"/><Relationship Id="rId1" Type="http://schemas.openxmlformats.org/officeDocument/2006/relationships/image" Target="../media/image73.emf"/></Relationships>
</file>

<file path=ppt/drawings/_rels/vmlDrawing27.vml.rels><?xml version="1.0" encoding="UTF-8" standalone="yes"?>
<Relationships xmlns="http://schemas.openxmlformats.org/package/2006/relationships"><Relationship Id="rId3" Type="http://schemas.openxmlformats.org/officeDocument/2006/relationships/image" Target="../media/image78.emf"/><Relationship Id="rId2" Type="http://schemas.openxmlformats.org/officeDocument/2006/relationships/image" Target="../media/image77.emf"/><Relationship Id="rId1" Type="http://schemas.openxmlformats.org/officeDocument/2006/relationships/image" Target="../media/image76.emf"/><Relationship Id="rId6" Type="http://schemas.openxmlformats.org/officeDocument/2006/relationships/image" Target="../media/image81.emf"/><Relationship Id="rId5" Type="http://schemas.openxmlformats.org/officeDocument/2006/relationships/image" Target="../media/image80.emf"/><Relationship Id="rId4" Type="http://schemas.openxmlformats.org/officeDocument/2006/relationships/image" Target="../media/image79.emf"/></Relationships>
</file>

<file path=ppt/drawings/_rels/vmlDrawing28.vml.rels><?xml version="1.0" encoding="UTF-8" standalone="yes"?>
<Relationships xmlns="http://schemas.openxmlformats.org/package/2006/relationships"><Relationship Id="rId3" Type="http://schemas.openxmlformats.org/officeDocument/2006/relationships/image" Target="../media/image84.emf"/><Relationship Id="rId2" Type="http://schemas.openxmlformats.org/officeDocument/2006/relationships/image" Target="../media/image83.emf"/><Relationship Id="rId1" Type="http://schemas.openxmlformats.org/officeDocument/2006/relationships/image" Target="../media/image82.emf"/></Relationships>
</file>

<file path=ppt/drawings/_rels/vmlDrawing29.vml.rels><?xml version="1.0" encoding="UTF-8" standalone="yes"?>
<Relationships xmlns="http://schemas.openxmlformats.org/package/2006/relationships"><Relationship Id="rId3" Type="http://schemas.openxmlformats.org/officeDocument/2006/relationships/image" Target="../media/image87.emf"/><Relationship Id="rId2" Type="http://schemas.openxmlformats.org/officeDocument/2006/relationships/image" Target="../media/image86.emf"/><Relationship Id="rId1" Type="http://schemas.openxmlformats.org/officeDocument/2006/relationships/image" Target="../media/image85.e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30.vml.rels><?xml version="1.0" encoding="UTF-8" standalone="yes"?>
<Relationships xmlns="http://schemas.openxmlformats.org/package/2006/relationships"><Relationship Id="rId3" Type="http://schemas.openxmlformats.org/officeDocument/2006/relationships/image" Target="../media/image90.emf"/><Relationship Id="rId2" Type="http://schemas.openxmlformats.org/officeDocument/2006/relationships/image" Target="../media/image89.emf"/><Relationship Id="rId1" Type="http://schemas.openxmlformats.org/officeDocument/2006/relationships/image" Target="../media/image88.emf"/><Relationship Id="rId5" Type="http://schemas.openxmlformats.org/officeDocument/2006/relationships/image" Target="../media/image92.emf"/><Relationship Id="rId4" Type="http://schemas.openxmlformats.org/officeDocument/2006/relationships/image" Target="../media/image91.emf"/></Relationships>
</file>

<file path=ppt/drawings/_rels/vmlDrawing31.vml.rels><?xml version="1.0" encoding="UTF-8" standalone="yes"?>
<Relationships xmlns="http://schemas.openxmlformats.org/package/2006/relationships"><Relationship Id="rId3" Type="http://schemas.openxmlformats.org/officeDocument/2006/relationships/image" Target="../media/image95.emf"/><Relationship Id="rId2" Type="http://schemas.openxmlformats.org/officeDocument/2006/relationships/image" Target="../media/image94.emf"/><Relationship Id="rId1" Type="http://schemas.openxmlformats.org/officeDocument/2006/relationships/image" Target="../media/image93.emf"/><Relationship Id="rId4" Type="http://schemas.openxmlformats.org/officeDocument/2006/relationships/image" Target="../media/image96.emf"/></Relationships>
</file>

<file path=ppt/drawings/_rels/vmlDrawing32.vml.rels><?xml version="1.0" encoding="UTF-8" standalone="yes"?>
<Relationships xmlns="http://schemas.openxmlformats.org/package/2006/relationships"><Relationship Id="rId3" Type="http://schemas.openxmlformats.org/officeDocument/2006/relationships/image" Target="../media/image99.emf"/><Relationship Id="rId2" Type="http://schemas.openxmlformats.org/officeDocument/2006/relationships/image" Target="../media/image98.emf"/><Relationship Id="rId1" Type="http://schemas.openxmlformats.org/officeDocument/2006/relationships/image" Target="../media/image97.emf"/><Relationship Id="rId5" Type="http://schemas.openxmlformats.org/officeDocument/2006/relationships/image" Target="../media/image101.emf"/><Relationship Id="rId4" Type="http://schemas.openxmlformats.org/officeDocument/2006/relationships/image" Target="../media/image100.emf"/></Relationships>
</file>

<file path=ppt/drawings/_rels/vmlDrawing33.vml.rels><?xml version="1.0" encoding="UTF-8" standalone="yes"?>
<Relationships xmlns="http://schemas.openxmlformats.org/package/2006/relationships"><Relationship Id="rId8" Type="http://schemas.openxmlformats.org/officeDocument/2006/relationships/image" Target="../media/image109.emf"/><Relationship Id="rId3" Type="http://schemas.openxmlformats.org/officeDocument/2006/relationships/image" Target="../media/image104.emf"/><Relationship Id="rId7" Type="http://schemas.openxmlformats.org/officeDocument/2006/relationships/image" Target="../media/image108.emf"/><Relationship Id="rId2" Type="http://schemas.openxmlformats.org/officeDocument/2006/relationships/image" Target="../media/image103.emf"/><Relationship Id="rId1" Type="http://schemas.openxmlformats.org/officeDocument/2006/relationships/image" Target="../media/image102.emf"/><Relationship Id="rId6" Type="http://schemas.openxmlformats.org/officeDocument/2006/relationships/image" Target="../media/image107.emf"/><Relationship Id="rId5" Type="http://schemas.openxmlformats.org/officeDocument/2006/relationships/image" Target="../media/image106.emf"/><Relationship Id="rId4" Type="http://schemas.openxmlformats.org/officeDocument/2006/relationships/image" Target="../media/image105.emf"/></Relationships>
</file>

<file path=ppt/drawings/_rels/vmlDrawing3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2.emf"/><Relationship Id="rId2" Type="http://schemas.openxmlformats.org/officeDocument/2006/relationships/image" Target="../media/image111.emf"/><Relationship Id="rId1" Type="http://schemas.openxmlformats.org/officeDocument/2006/relationships/image" Target="../media/image110.emf"/></Relationships>
</file>

<file path=ppt/drawings/_rels/vmlDrawing35.vml.rels><?xml version="1.0" encoding="UTF-8" standalone="yes"?>
<Relationships xmlns="http://schemas.openxmlformats.org/package/2006/relationships"><Relationship Id="rId3" Type="http://schemas.openxmlformats.org/officeDocument/2006/relationships/image" Target="../media/image115.emf"/><Relationship Id="rId2" Type="http://schemas.openxmlformats.org/officeDocument/2006/relationships/image" Target="../media/image114.emf"/><Relationship Id="rId1" Type="http://schemas.openxmlformats.org/officeDocument/2006/relationships/image" Target="../media/image113.emf"/><Relationship Id="rId5" Type="http://schemas.openxmlformats.org/officeDocument/2006/relationships/image" Target="../media/image117.emf"/><Relationship Id="rId4" Type="http://schemas.openxmlformats.org/officeDocument/2006/relationships/image" Target="../media/image116.emf"/></Relationships>
</file>

<file path=ppt/drawings/_rels/vmlDrawing36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0.emf"/><Relationship Id="rId2" Type="http://schemas.openxmlformats.org/officeDocument/2006/relationships/image" Target="../media/image119.emf"/><Relationship Id="rId1" Type="http://schemas.openxmlformats.org/officeDocument/2006/relationships/image" Target="../media/image118.emf"/><Relationship Id="rId5" Type="http://schemas.openxmlformats.org/officeDocument/2006/relationships/image" Target="../media/image122.emf"/><Relationship Id="rId4" Type="http://schemas.openxmlformats.org/officeDocument/2006/relationships/image" Target="../media/image121.emf"/></Relationships>
</file>

<file path=ppt/drawings/_rels/vmlDrawing37.vml.rels><?xml version="1.0" encoding="UTF-8" standalone="yes"?>
<Relationships xmlns="http://schemas.openxmlformats.org/package/2006/relationships"><Relationship Id="rId3" Type="http://schemas.openxmlformats.org/officeDocument/2006/relationships/image" Target="../media/image125.emf"/><Relationship Id="rId2" Type="http://schemas.openxmlformats.org/officeDocument/2006/relationships/image" Target="../media/image124.emf"/><Relationship Id="rId1" Type="http://schemas.openxmlformats.org/officeDocument/2006/relationships/image" Target="../media/image123.emf"/><Relationship Id="rId5" Type="http://schemas.openxmlformats.org/officeDocument/2006/relationships/image" Target="../media/image127.emf"/><Relationship Id="rId4" Type="http://schemas.openxmlformats.org/officeDocument/2006/relationships/image" Target="../media/image126.emf"/></Relationships>
</file>

<file path=ppt/drawings/_rels/vmlDrawing3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0.emf"/><Relationship Id="rId1" Type="http://schemas.openxmlformats.org/officeDocument/2006/relationships/image" Target="../media/image129.emf"/></Relationships>
</file>

<file path=ppt/drawings/_rels/vmlDrawing3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3.emf"/><Relationship Id="rId2" Type="http://schemas.openxmlformats.org/officeDocument/2006/relationships/image" Target="../media/image132.emf"/><Relationship Id="rId1" Type="http://schemas.openxmlformats.org/officeDocument/2006/relationships/image" Target="../media/image131.emf"/></Relationships>
</file>

<file path=ppt/drawings/_rels/vmlDrawing4.v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image" Target="../media/image17.emf"/><Relationship Id="rId4" Type="http://schemas.openxmlformats.org/officeDocument/2006/relationships/image" Target="../media/image20.emf"/></Relationships>
</file>

<file path=ppt/drawings/_rels/vmlDrawing40.vml.rels><?xml version="1.0" encoding="UTF-8" standalone="yes"?>
<Relationships xmlns="http://schemas.openxmlformats.org/package/2006/relationships"><Relationship Id="rId3" Type="http://schemas.openxmlformats.org/officeDocument/2006/relationships/image" Target="../media/image136.emf"/><Relationship Id="rId2" Type="http://schemas.openxmlformats.org/officeDocument/2006/relationships/image" Target="../media/image135.emf"/><Relationship Id="rId1" Type="http://schemas.openxmlformats.org/officeDocument/2006/relationships/image" Target="../media/image134.emf"/><Relationship Id="rId6" Type="http://schemas.openxmlformats.org/officeDocument/2006/relationships/image" Target="../media/image139.emf"/><Relationship Id="rId5" Type="http://schemas.openxmlformats.org/officeDocument/2006/relationships/image" Target="../media/image138.emf"/><Relationship Id="rId4" Type="http://schemas.openxmlformats.org/officeDocument/2006/relationships/image" Target="../media/image137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image" Target="../media/image30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24788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28.png>
</file>

<file path=ppt/media/image2.png>
</file>

<file path=ppt/media/image21.png>
</file>

<file path=ppt/media/image26.png>
</file>

<file path=ppt/media/image29.png>
</file>

<file path=ppt/media/image3.jpe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D470F4-B71D-48E3-8849-D94058D0B438}" type="datetimeFigureOut">
              <a:rPr lang="zh-CN" altLang="en-US" smtClean="0"/>
              <a:t>2024-4-23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4BDDFF-9C74-45EE-AD90-2B14BDC1031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67923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29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32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8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10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11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13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14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66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366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366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FF76E8C2-FB17-4F97-B19D-97236ED15B4B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16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7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15715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>
              <a:spcBef>
                <a:spcPct val="0"/>
              </a:spcBef>
            </a:pPr>
            <a:endParaRPr lang="zh-CN" altLang="en-US" smtClean="0"/>
          </a:p>
        </p:txBody>
      </p:sp>
      <p:sp>
        <p:nvSpPr>
          <p:cNvPr id="115716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1844FBAB-EFB2-4BDA-9A4E-F394C865AB06}" type="slidenum">
              <a:rPr lang="zh-CN" altLang="en-US">
                <a:latin typeface="Calibri" panose="020F0502020204030204" pitchFamily="34" charset="0"/>
                <a:ea typeface="宋体" panose="02010600030101010101" pitchFamily="2" charset="-122"/>
              </a:rPr>
              <a:t>17</a:t>
            </a:fld>
            <a:endParaRPr lang="zh-CN" altLang="en-US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2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tags" Target="../tags/tag10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tags" Target="../tags/tag12.xml"/><Relationship Id="rId1" Type="http://schemas.openxmlformats.org/officeDocument/2006/relationships/tags" Target="../tags/tag1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" Target="../slides/slide31.xml"/><Relationship Id="rId2" Type="http://schemas.openxmlformats.org/officeDocument/2006/relationships/slide" Target="../slides/slide30.xml"/><Relationship Id="rId1" Type="http://schemas.openxmlformats.org/officeDocument/2006/relationships/slideMaster" Target="../slideMasters/slideMaster1.xml"/><Relationship Id="rId5" Type="http://schemas.openxmlformats.org/officeDocument/2006/relationships/slide" Target="../slides/slide29.xml"/><Relationship Id="rId4" Type="http://schemas.openxmlformats.org/officeDocument/2006/relationships/slide" Target="../slides/slide3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8" Type="http://schemas.openxmlformats.org/officeDocument/2006/relationships/slide" Target="../slides/slide39.xml"/><Relationship Id="rId13" Type="http://schemas.openxmlformats.org/officeDocument/2006/relationships/slide" Target="../slides/slide47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38.xml"/><Relationship Id="rId12" Type="http://schemas.openxmlformats.org/officeDocument/2006/relationships/slide" Target="../slides/slide44.xml"/><Relationship Id="rId17" Type="http://schemas.openxmlformats.org/officeDocument/2006/relationships/slide" Target="../slides/slide34.xml"/><Relationship Id="rId2" Type="http://schemas.openxmlformats.org/officeDocument/2006/relationships/tags" Target="../tags/tag5.xml"/><Relationship Id="rId16" Type="http://schemas.openxmlformats.org/officeDocument/2006/relationships/slide" Target="../slides/slide51.xml"/><Relationship Id="rId1" Type="http://schemas.openxmlformats.org/officeDocument/2006/relationships/tags" Target="../tags/tag4.xml"/><Relationship Id="rId6" Type="http://schemas.openxmlformats.org/officeDocument/2006/relationships/slide" Target="../slides/slide37.xml"/><Relationship Id="rId11" Type="http://schemas.openxmlformats.org/officeDocument/2006/relationships/slide" Target="../slides/slide43.xml"/><Relationship Id="rId5" Type="http://schemas.openxmlformats.org/officeDocument/2006/relationships/slide" Target="../slides/slide36.xml"/><Relationship Id="rId15" Type="http://schemas.openxmlformats.org/officeDocument/2006/relationships/slide" Target="../slides/slide49.xml"/><Relationship Id="rId10" Type="http://schemas.openxmlformats.org/officeDocument/2006/relationships/slide" Target="../slides/slide41.xml"/><Relationship Id="rId4" Type="http://schemas.openxmlformats.org/officeDocument/2006/relationships/slide" Target="../slides/slide35.xml"/><Relationship Id="rId9" Type="http://schemas.openxmlformats.org/officeDocument/2006/relationships/slide" Target="../slides/slide40.xml"/><Relationship Id="rId14" Type="http://schemas.openxmlformats.org/officeDocument/2006/relationships/slide" Target="../slides/slide48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slide" Target="../slides/slide41.xml"/><Relationship Id="rId13" Type="http://schemas.openxmlformats.org/officeDocument/2006/relationships/slide" Target="../slides/slide49.xml"/><Relationship Id="rId3" Type="http://schemas.openxmlformats.org/officeDocument/2006/relationships/slide" Target="../slides/slide36.xml"/><Relationship Id="rId7" Type="http://schemas.openxmlformats.org/officeDocument/2006/relationships/slide" Target="../slides/slide40.xml"/><Relationship Id="rId12" Type="http://schemas.openxmlformats.org/officeDocument/2006/relationships/slide" Target="../slides/slide48.xml"/><Relationship Id="rId2" Type="http://schemas.openxmlformats.org/officeDocument/2006/relationships/slide" Target="../slides/slide35.xml"/><Relationship Id="rId1" Type="http://schemas.openxmlformats.org/officeDocument/2006/relationships/slideMaster" Target="../slideMasters/slideMaster1.xml"/><Relationship Id="rId6" Type="http://schemas.openxmlformats.org/officeDocument/2006/relationships/slide" Target="../slides/slide39.xml"/><Relationship Id="rId11" Type="http://schemas.openxmlformats.org/officeDocument/2006/relationships/slide" Target="../slides/slide47.xml"/><Relationship Id="rId5" Type="http://schemas.openxmlformats.org/officeDocument/2006/relationships/slide" Target="../slides/slide38.xml"/><Relationship Id="rId15" Type="http://schemas.openxmlformats.org/officeDocument/2006/relationships/slide" Target="../slides/slide34.xml"/><Relationship Id="rId10" Type="http://schemas.openxmlformats.org/officeDocument/2006/relationships/slide" Target="../slides/slide44.xml"/><Relationship Id="rId4" Type="http://schemas.openxmlformats.org/officeDocument/2006/relationships/slide" Target="../slides/slide37.xml"/><Relationship Id="rId9" Type="http://schemas.openxmlformats.org/officeDocument/2006/relationships/slide" Target="../slides/slide43.xml"/><Relationship Id="rId14" Type="http://schemas.openxmlformats.org/officeDocument/2006/relationships/slide" Target="../slides/slide51.xml"/></Relationships>
</file>

<file path=ppt/slideLayouts/_rels/slideLayout7.xml.rels><?xml version="1.0" encoding="UTF-8" standalone="yes"?>
<Relationships xmlns="http://schemas.openxmlformats.org/package/2006/relationships"><Relationship Id="rId8" Type="http://schemas.openxmlformats.org/officeDocument/2006/relationships/slide" Target="../slides/slide39.xml"/><Relationship Id="rId13" Type="http://schemas.openxmlformats.org/officeDocument/2006/relationships/slide" Target="../slides/slide47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38.xml"/><Relationship Id="rId12" Type="http://schemas.openxmlformats.org/officeDocument/2006/relationships/slide" Target="../slides/slide44.xml"/><Relationship Id="rId17" Type="http://schemas.openxmlformats.org/officeDocument/2006/relationships/slide" Target="../slides/slide34.xml"/><Relationship Id="rId2" Type="http://schemas.openxmlformats.org/officeDocument/2006/relationships/tags" Target="../tags/tag7.xml"/><Relationship Id="rId16" Type="http://schemas.openxmlformats.org/officeDocument/2006/relationships/slide" Target="../slides/slide51.xml"/><Relationship Id="rId1" Type="http://schemas.openxmlformats.org/officeDocument/2006/relationships/tags" Target="../tags/tag6.xml"/><Relationship Id="rId6" Type="http://schemas.openxmlformats.org/officeDocument/2006/relationships/slide" Target="../slides/slide37.xml"/><Relationship Id="rId11" Type="http://schemas.openxmlformats.org/officeDocument/2006/relationships/slide" Target="../slides/slide43.xml"/><Relationship Id="rId5" Type="http://schemas.openxmlformats.org/officeDocument/2006/relationships/slide" Target="../slides/slide36.xml"/><Relationship Id="rId15" Type="http://schemas.openxmlformats.org/officeDocument/2006/relationships/slide" Target="../slides/slide49.xml"/><Relationship Id="rId10" Type="http://schemas.openxmlformats.org/officeDocument/2006/relationships/slide" Target="../slides/slide41.xml"/><Relationship Id="rId4" Type="http://schemas.openxmlformats.org/officeDocument/2006/relationships/slide" Target="../slides/slide35.xml"/><Relationship Id="rId9" Type="http://schemas.openxmlformats.org/officeDocument/2006/relationships/slide" Target="../slides/slide40.xml"/><Relationship Id="rId14" Type="http://schemas.openxmlformats.org/officeDocument/2006/relationships/slide" Target="../slides/slide48.xml"/></Relationships>
</file>

<file path=ppt/slideLayouts/_rels/slideLayout8.xml.rels><?xml version="1.0" encoding="UTF-8" standalone="yes"?>
<Relationships xmlns="http://schemas.openxmlformats.org/package/2006/relationships"><Relationship Id="rId8" Type="http://schemas.openxmlformats.org/officeDocument/2006/relationships/slide" Target="../slides/slide39.xml"/><Relationship Id="rId13" Type="http://schemas.openxmlformats.org/officeDocument/2006/relationships/slide" Target="../slides/slide47.xml"/><Relationship Id="rId3" Type="http://schemas.openxmlformats.org/officeDocument/2006/relationships/slideMaster" Target="../slideMasters/slideMaster1.xml"/><Relationship Id="rId7" Type="http://schemas.openxmlformats.org/officeDocument/2006/relationships/slide" Target="../slides/slide38.xml"/><Relationship Id="rId12" Type="http://schemas.openxmlformats.org/officeDocument/2006/relationships/slide" Target="../slides/slide44.xml"/><Relationship Id="rId17" Type="http://schemas.openxmlformats.org/officeDocument/2006/relationships/slide" Target="../slides/slide34.xml"/><Relationship Id="rId2" Type="http://schemas.openxmlformats.org/officeDocument/2006/relationships/tags" Target="../tags/tag9.xml"/><Relationship Id="rId16" Type="http://schemas.openxmlformats.org/officeDocument/2006/relationships/slide" Target="../slides/slide51.xml"/><Relationship Id="rId1" Type="http://schemas.openxmlformats.org/officeDocument/2006/relationships/tags" Target="../tags/tag8.xml"/><Relationship Id="rId6" Type="http://schemas.openxmlformats.org/officeDocument/2006/relationships/slide" Target="../slides/slide37.xml"/><Relationship Id="rId11" Type="http://schemas.openxmlformats.org/officeDocument/2006/relationships/slide" Target="../slides/slide43.xml"/><Relationship Id="rId5" Type="http://schemas.openxmlformats.org/officeDocument/2006/relationships/slide" Target="../slides/slide36.xml"/><Relationship Id="rId15" Type="http://schemas.openxmlformats.org/officeDocument/2006/relationships/slide" Target="../slides/slide49.xml"/><Relationship Id="rId10" Type="http://schemas.openxmlformats.org/officeDocument/2006/relationships/slide" Target="../slides/slide41.xml"/><Relationship Id="rId4" Type="http://schemas.openxmlformats.org/officeDocument/2006/relationships/slide" Target="../slides/slide35.xml"/><Relationship Id="rId9" Type="http://schemas.openxmlformats.org/officeDocument/2006/relationships/slide" Target="../slides/slide40.xml"/><Relationship Id="rId14" Type="http://schemas.openxmlformats.org/officeDocument/2006/relationships/slide" Target="../slides/slide4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>
            <p:custDataLst>
              <p:tags r:id="rId1"/>
            </p:custDataLst>
          </p:nvPr>
        </p:nvSpPr>
        <p:spPr>
          <a:xfrm>
            <a:off x="0" y="-12065"/>
            <a:ext cx="12192000" cy="6853555"/>
          </a:xfrm>
          <a:prstGeom prst="rect">
            <a:avLst/>
          </a:prstGeom>
          <a:pattFill prst="dotGrid">
            <a:fgClr>
              <a:srgbClr val="E9EDF4"/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7_自定义版式"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6" name="图片 5"/>
          <p:cNvPicPr>
            <a:picLocks noChangeAspect="1"/>
          </p:cNvPicPr>
          <p:nvPr userDrawn="1">
            <p:custDataLst>
              <p:tags r:id="rId2"/>
            </p:custDataLst>
          </p:nvPr>
        </p:nvPicPr>
        <p:blipFill>
          <a:blip r:embed="rId4">
            <a:alphaModFix amt="38000"/>
          </a:blip>
          <a:stretch>
            <a:fillRect/>
          </a:stretch>
        </p:blipFill>
        <p:spPr>
          <a:xfrm>
            <a:off x="0" y="0"/>
            <a:ext cx="12189460" cy="68605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bg>
      <p:bgPr>
        <a:pattFill prst="lgGrid">
          <a:fgClr>
            <a:srgbClr val="F7F7F7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94510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2</a:t>
            </a:r>
          </a:p>
        </p:txBody>
      </p:sp>
      <p:sp>
        <p:nvSpPr>
          <p:cNvPr id="4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929486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3</a:t>
            </a:r>
          </a:p>
        </p:txBody>
      </p:sp>
      <p:sp>
        <p:nvSpPr>
          <p:cNvPr id="5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264462" y="6416030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4</a:t>
            </a:r>
          </a:p>
        </p:txBody>
      </p:sp>
      <p:sp>
        <p:nvSpPr>
          <p:cNvPr id="6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45614" y="6415278"/>
            <a:ext cx="252000" cy="252000"/>
          </a:xfrm>
          <a:prstGeom prst="round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/>
          <a:lstStyle/>
          <a:p>
            <a:pPr algn="ctr" defTabSz="76835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2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>
            <p:custDataLst>
              <p:tags r:id="rId1"/>
            </p:custDataLst>
          </p:nvPr>
        </p:nvSpPr>
        <p:spPr>
          <a:xfrm>
            <a:off x="0" y="0"/>
            <a:ext cx="12168505" cy="68535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3076" name="Picture 4" descr="E:\2023\课件\同步\2024（秋）数学 选择性必修 第一册 人教A版（新教材新标准）学生用书（鲁津京琼粤……）\封面\过渡页2.jp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1193" y="-366829"/>
            <a:ext cx="12274386" cy="76714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2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6" name="矩形 15"/>
          <p:cNvSpPr/>
          <p:nvPr userDrawn="1">
            <p:custDataLst>
              <p:tags r:id="rId1"/>
            </p:custDataLst>
          </p:nvPr>
        </p:nvSpPr>
        <p:spPr>
          <a:xfrm>
            <a:off x="269399" y="1504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58324" y="188789"/>
            <a:ext cx="2827144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一、基础巩固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2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3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822142433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7" name="矩形 16"/>
          <p:cNvSpPr/>
          <p:nvPr userDrawn="1">
            <p:custDataLst>
              <p:tags r:id="rId1"/>
            </p:custDataLst>
          </p:nvPr>
        </p:nvSpPr>
        <p:spPr>
          <a:xfrm>
            <a:off x="288798" y="869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TextBox 38"/>
          <p:cNvSpPr txBox="1"/>
          <p:nvPr userDrawn="1">
            <p:custDataLst>
              <p:tags r:id="rId2"/>
            </p:custDataLst>
          </p:nvPr>
        </p:nvSpPr>
        <p:spPr>
          <a:xfrm>
            <a:off x="-41656" y="112395"/>
            <a:ext cx="2827144" cy="6096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二、综合运用</a:t>
            </a:r>
          </a:p>
        </p:txBody>
      </p:sp>
    </p:spTree>
    <p:extLst>
      <p:ext uri="{BB962C8B-B14F-4D97-AF65-F5344CB8AC3E}">
        <p14:creationId xmlns:p14="http://schemas.microsoft.com/office/powerpoint/2010/main" val="2173898600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内容与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1">
            <a:hlinkClick r:id="rId4" action="ppaction://hlinksldjump"/>
          </p:cNvPr>
          <p:cNvSpPr>
            <a:spLocks noChangeArrowheads="1"/>
          </p:cNvSpPr>
          <p:nvPr userDrawn="1"/>
        </p:nvSpPr>
        <p:spPr bwMode="auto">
          <a:xfrm>
            <a:off x="2555875" y="6411595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2</a:t>
            </a:r>
          </a:p>
        </p:txBody>
      </p:sp>
      <p:sp>
        <p:nvSpPr>
          <p:cNvPr id="25" name="Rectangle 21">
            <a:hlinkClick r:id="rId5" action="ppaction://hlinksldjump"/>
          </p:cNvPr>
          <p:cNvSpPr>
            <a:spLocks noChangeArrowheads="1"/>
          </p:cNvSpPr>
          <p:nvPr userDrawn="1"/>
        </p:nvSpPr>
        <p:spPr bwMode="auto">
          <a:xfrm>
            <a:off x="285432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3</a:t>
            </a:r>
          </a:p>
        </p:txBody>
      </p:sp>
      <p:sp>
        <p:nvSpPr>
          <p:cNvPr id="26" name="Rectangle 21">
            <a:hlinkClick r:id="rId6" action="ppaction://hlinksldjump"/>
          </p:cNvPr>
          <p:cNvSpPr>
            <a:spLocks noChangeArrowheads="1"/>
          </p:cNvSpPr>
          <p:nvPr userDrawn="1"/>
        </p:nvSpPr>
        <p:spPr bwMode="auto">
          <a:xfrm>
            <a:off x="315150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4</a:t>
            </a:r>
          </a:p>
        </p:txBody>
      </p:sp>
      <p:sp>
        <p:nvSpPr>
          <p:cNvPr id="27" name="Rectangle 21">
            <a:hlinkClick r:id="rId7" action="ppaction://hlinksldjump"/>
          </p:cNvPr>
          <p:cNvSpPr>
            <a:spLocks noChangeArrowheads="1"/>
          </p:cNvSpPr>
          <p:nvPr userDrawn="1"/>
        </p:nvSpPr>
        <p:spPr bwMode="auto">
          <a:xfrm>
            <a:off x="344805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5</a:t>
            </a:r>
          </a:p>
        </p:txBody>
      </p:sp>
      <p:sp>
        <p:nvSpPr>
          <p:cNvPr id="28" name="Rectangle 21">
            <a:hlinkClick r:id="rId8" action="ppaction://hlinksldjump"/>
          </p:cNvPr>
          <p:cNvSpPr>
            <a:spLocks noChangeArrowheads="1"/>
          </p:cNvSpPr>
          <p:nvPr userDrawn="1"/>
        </p:nvSpPr>
        <p:spPr bwMode="auto">
          <a:xfrm>
            <a:off x="374523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6</a:t>
            </a:r>
          </a:p>
        </p:txBody>
      </p:sp>
      <p:sp>
        <p:nvSpPr>
          <p:cNvPr id="29" name="Rectangle 21">
            <a:hlinkClick r:id="rId9" action="ppaction://hlinksldjump"/>
          </p:cNvPr>
          <p:cNvSpPr>
            <a:spLocks noChangeArrowheads="1"/>
          </p:cNvSpPr>
          <p:nvPr userDrawn="1"/>
        </p:nvSpPr>
        <p:spPr bwMode="auto">
          <a:xfrm>
            <a:off x="404177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7</a:t>
            </a:r>
          </a:p>
        </p:txBody>
      </p:sp>
      <p:sp>
        <p:nvSpPr>
          <p:cNvPr id="30" name="Rectangle 21">
            <a:hlinkClick r:id="rId10" action="ppaction://hlinksldjump"/>
          </p:cNvPr>
          <p:cNvSpPr>
            <a:spLocks noChangeArrowheads="1"/>
          </p:cNvSpPr>
          <p:nvPr userDrawn="1"/>
        </p:nvSpPr>
        <p:spPr bwMode="auto">
          <a:xfrm>
            <a:off x="4338955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8</a:t>
            </a:r>
          </a:p>
        </p:txBody>
      </p:sp>
      <p:sp>
        <p:nvSpPr>
          <p:cNvPr id="31" name="Rectangle 21">
            <a:hlinkClick r:id="rId11" action="ppaction://hlinksldjump"/>
          </p:cNvPr>
          <p:cNvSpPr>
            <a:spLocks noChangeArrowheads="1"/>
          </p:cNvSpPr>
          <p:nvPr userDrawn="1"/>
        </p:nvSpPr>
        <p:spPr bwMode="auto">
          <a:xfrm>
            <a:off x="4635500" y="6411595"/>
            <a:ext cx="244475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9</a:t>
            </a:r>
          </a:p>
        </p:txBody>
      </p:sp>
      <p:sp>
        <p:nvSpPr>
          <p:cNvPr id="32" name="Rectangle 21">
            <a:hlinkClick r:id="rId12" action="ppaction://hlinksldjump"/>
          </p:cNvPr>
          <p:cNvSpPr>
            <a:spLocks noChangeArrowheads="1"/>
          </p:cNvSpPr>
          <p:nvPr userDrawn="1"/>
        </p:nvSpPr>
        <p:spPr bwMode="auto">
          <a:xfrm>
            <a:off x="49326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10</a:t>
            </a:r>
          </a:p>
        </p:txBody>
      </p:sp>
      <p:sp>
        <p:nvSpPr>
          <p:cNvPr id="33" name="Rectangle 21">
            <a:hlinkClick r:id="rId13" action="ppaction://hlinksldjump"/>
          </p:cNvPr>
          <p:cNvSpPr>
            <a:spLocks noChangeArrowheads="1"/>
          </p:cNvSpPr>
          <p:nvPr userDrawn="1"/>
        </p:nvSpPr>
        <p:spPr bwMode="auto">
          <a:xfrm>
            <a:off x="527875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11</a:t>
            </a:r>
          </a:p>
        </p:txBody>
      </p:sp>
      <p:sp>
        <p:nvSpPr>
          <p:cNvPr id="34" name="Rectangle 21">
            <a:hlinkClick r:id="rId14" action="ppaction://hlinksldjump"/>
          </p:cNvPr>
          <p:cNvSpPr>
            <a:spLocks noChangeArrowheads="1"/>
          </p:cNvSpPr>
          <p:nvPr userDrawn="1"/>
        </p:nvSpPr>
        <p:spPr bwMode="auto">
          <a:xfrm>
            <a:off x="562483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12</a:t>
            </a:r>
          </a:p>
        </p:txBody>
      </p:sp>
      <p:sp>
        <p:nvSpPr>
          <p:cNvPr id="35" name="Rectangle 21">
            <a:hlinkClick r:id="rId15" action="ppaction://hlinksldjump"/>
          </p:cNvPr>
          <p:cNvSpPr>
            <a:spLocks noChangeArrowheads="1"/>
          </p:cNvSpPr>
          <p:nvPr userDrawn="1"/>
        </p:nvSpPr>
        <p:spPr bwMode="auto">
          <a:xfrm>
            <a:off x="5970905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13</a:t>
            </a:r>
          </a:p>
        </p:txBody>
      </p:sp>
      <p:sp>
        <p:nvSpPr>
          <p:cNvPr id="36" name="Rectangle 21">
            <a:hlinkClick r:id="rId16" action="ppaction://hlinksldjump"/>
          </p:cNvPr>
          <p:cNvSpPr>
            <a:spLocks noChangeArrowheads="1"/>
          </p:cNvSpPr>
          <p:nvPr userDrawn="1"/>
        </p:nvSpPr>
        <p:spPr bwMode="auto">
          <a:xfrm>
            <a:off x="6316980" y="6411595"/>
            <a:ext cx="29337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>
              <a:defRPr/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 pitchFamily="49" charset="-122"/>
              </a:rPr>
              <a:t>14</a:t>
            </a:r>
          </a:p>
        </p:txBody>
      </p:sp>
      <p:sp>
        <p:nvSpPr>
          <p:cNvPr id="20" name="Rectangle 21">
            <a:hlinkClick r:id="rId17" action="ppaction://hlinksldjump"/>
          </p:cNvPr>
          <p:cNvSpPr>
            <a:spLocks noChangeArrowheads="1"/>
          </p:cNvSpPr>
          <p:nvPr userDrawn="1"/>
        </p:nvSpPr>
        <p:spPr bwMode="auto">
          <a:xfrm>
            <a:off x="2258314" y="6415278"/>
            <a:ext cx="246380" cy="272415"/>
          </a:xfrm>
          <a:prstGeom prst="rect">
            <a:avLst/>
          </a:prstGeom>
          <a:noFill/>
          <a:ln>
            <a:noFill/>
          </a:ln>
          <a:effectLst/>
        </p:spPr>
        <p:txBody>
          <a:bodyPr wrap="none" lIns="102364" tIns="51181" rIns="102364" bIns="51181" anchor="ctr"/>
          <a:lstStyle/>
          <a:p>
            <a:pPr algn="ctr" defTabSz="768350"/>
            <a:r>
              <a:rPr lang="en-US" altLang="zh-CN" sz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经典繁仿黑"/>
              </a:rPr>
              <a:t>1</a:t>
            </a:r>
          </a:p>
        </p:txBody>
      </p:sp>
      <p:sp>
        <p:nvSpPr>
          <p:cNvPr id="19" name="矩形 18"/>
          <p:cNvSpPr/>
          <p:nvPr userDrawn="1">
            <p:custDataLst>
              <p:tags r:id="rId1"/>
            </p:custDataLst>
          </p:nvPr>
        </p:nvSpPr>
        <p:spPr>
          <a:xfrm>
            <a:off x="358905" y="163195"/>
            <a:ext cx="2197100" cy="53657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TextBox 38"/>
          <p:cNvSpPr txBox="1"/>
          <p:nvPr userDrawn="1">
            <p:custDataLst>
              <p:tags r:id="rId2"/>
            </p:custDataLst>
          </p:nvPr>
        </p:nvSpPr>
        <p:spPr>
          <a:xfrm>
            <a:off x="28451" y="188595"/>
            <a:ext cx="282714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zh-CN" altLang="en-US" sz="2600" b="1" kern="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三、创新拓展</a:t>
            </a:r>
          </a:p>
        </p:txBody>
      </p:sp>
    </p:spTree>
    <p:extLst>
      <p:ext uri="{BB962C8B-B14F-4D97-AF65-F5344CB8AC3E}">
        <p14:creationId xmlns:p14="http://schemas.microsoft.com/office/powerpoint/2010/main" val="2186385904"/>
      </p:ext>
    </p:extLst>
  </p:cSld>
  <p:clrMapOvr>
    <a:masterClrMapping/>
  </p:clrMapOvr>
  <p:transition spd="slow"/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D997B5FA-0921-464F-AAE1-844C04324D75}" type="datetimeFigureOut">
              <a:rPr lang="zh-CN" altLang="en-US">
                <a:solidFill>
                  <a:srgbClr val="000000"/>
                </a:solidFill>
              </a:rPr>
              <a:t>2024-4-23</a:t>
            </a:fld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srgbClr val="000000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5CE74E-AB26-4998-AD42-012C4C1AD076}" type="slidenum">
              <a:rPr lang="zh-CN" altLang="en-US">
                <a:solidFill>
                  <a:srgbClr val="000000"/>
                </a:solidFill>
              </a:rPr>
              <a:t>‹#›</a:t>
            </a:fld>
            <a:endParaRPr lang="zh-CN" altLang="en-US">
              <a:solidFill>
                <a:srgbClr val="00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smConfetti">
          <a:fgClr>
            <a:srgbClr val="E8E8E8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8" r:id="rId6"/>
    <p:sldLayoutId id="2147483659" r:id="rId7"/>
    <p:sldLayoutId id="2147483660" r:id="rId8"/>
  </p:sldLayoutIdLst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  <p:sldLayoutId id="2147483657" r:id="rId3"/>
  </p:sldLayoutIdLst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tags" Target="../tags/tag15.xml"/><Relationship Id="rId7" Type="http://schemas.openxmlformats.org/officeDocument/2006/relationships/image" Target="../media/image3.jpe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Layout" Target="../slideLayouts/slideLayout1.xml"/><Relationship Id="rId5" Type="http://schemas.openxmlformats.org/officeDocument/2006/relationships/tags" Target="../tags/tag17.xml"/><Relationship Id="rId4" Type="http://schemas.openxmlformats.org/officeDocument/2006/relationships/tags" Target="../tags/tag1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.bin"/><Relationship Id="rId13" Type="http://schemas.openxmlformats.org/officeDocument/2006/relationships/image" Target="../media/image18.emf"/><Relationship Id="rId18" Type="http://schemas.openxmlformats.org/officeDocument/2006/relationships/oleObject" Target="../embeddings/Microsoft_Word_97_-_2003___14.doc"/><Relationship Id="rId3" Type="http://schemas.openxmlformats.org/officeDocument/2006/relationships/tags" Target="../tags/tag42.xml"/><Relationship Id="rId7" Type="http://schemas.openxmlformats.org/officeDocument/2006/relationships/notesSlide" Target="../notesSlides/notesSlide4.xml"/><Relationship Id="rId12" Type="http://schemas.openxmlformats.org/officeDocument/2006/relationships/oleObject" Target="../embeddings/Microsoft_Word_97_-_2003___12.doc"/><Relationship Id="rId17" Type="http://schemas.openxmlformats.org/officeDocument/2006/relationships/oleObject" Target="../embeddings/oleObject14.bin"/><Relationship Id="rId2" Type="http://schemas.openxmlformats.org/officeDocument/2006/relationships/tags" Target="../tags/tag41.xml"/><Relationship Id="rId16" Type="http://schemas.openxmlformats.org/officeDocument/2006/relationships/image" Target="../media/image19.emf"/><Relationship Id="rId20" Type="http://schemas.openxmlformats.org/officeDocument/2006/relationships/image" Target="../media/image21.png"/><Relationship Id="rId1" Type="http://schemas.openxmlformats.org/officeDocument/2006/relationships/vmlDrawing" Target="../drawings/vmlDrawing4.vml"/><Relationship Id="rId6" Type="http://schemas.openxmlformats.org/officeDocument/2006/relationships/slideLayout" Target="../slideLayouts/slideLayout2.xml"/><Relationship Id="rId11" Type="http://schemas.openxmlformats.org/officeDocument/2006/relationships/oleObject" Target="../embeddings/oleObject12.bin"/><Relationship Id="rId5" Type="http://schemas.openxmlformats.org/officeDocument/2006/relationships/tags" Target="../tags/tag44.xml"/><Relationship Id="rId15" Type="http://schemas.openxmlformats.org/officeDocument/2006/relationships/oleObject" Target="../embeddings/Microsoft_Word_97_-_2003___13.doc"/><Relationship Id="rId10" Type="http://schemas.openxmlformats.org/officeDocument/2006/relationships/image" Target="../media/image17.emf"/><Relationship Id="rId19" Type="http://schemas.openxmlformats.org/officeDocument/2006/relationships/image" Target="../media/image20.emf"/><Relationship Id="rId4" Type="http://schemas.openxmlformats.org/officeDocument/2006/relationships/tags" Target="../tags/tag43.xml"/><Relationship Id="rId9" Type="http://schemas.openxmlformats.org/officeDocument/2006/relationships/oleObject" Target="../embeddings/Microsoft_Word_97_-_2003___11.doc"/><Relationship Id="rId14" Type="http://schemas.openxmlformats.org/officeDocument/2006/relationships/oleObject" Target="../embeddings/oleObject13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5.bin"/><Relationship Id="rId13" Type="http://schemas.openxmlformats.org/officeDocument/2006/relationships/image" Target="../media/image23.emf"/><Relationship Id="rId3" Type="http://schemas.openxmlformats.org/officeDocument/2006/relationships/tags" Target="../tags/tag46.xml"/><Relationship Id="rId7" Type="http://schemas.openxmlformats.org/officeDocument/2006/relationships/image" Target="../media/image21.png"/><Relationship Id="rId12" Type="http://schemas.openxmlformats.org/officeDocument/2006/relationships/oleObject" Target="../embeddings/Microsoft_Word_97_-_2003___16.doc"/><Relationship Id="rId2" Type="http://schemas.openxmlformats.org/officeDocument/2006/relationships/tags" Target="../tags/tag45.xml"/><Relationship Id="rId1" Type="http://schemas.openxmlformats.org/officeDocument/2006/relationships/vmlDrawing" Target="../drawings/vmlDrawing5.vml"/><Relationship Id="rId6" Type="http://schemas.openxmlformats.org/officeDocument/2006/relationships/notesSlide" Target="../notesSlides/notesSlide5.xml"/><Relationship Id="rId11" Type="http://schemas.openxmlformats.org/officeDocument/2006/relationships/oleObject" Target="../embeddings/oleObject16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2.emf"/><Relationship Id="rId4" Type="http://schemas.openxmlformats.org/officeDocument/2006/relationships/tags" Target="../tags/tag47.xml"/><Relationship Id="rId9" Type="http://schemas.openxmlformats.org/officeDocument/2006/relationships/oleObject" Target="../embeddings/Microsoft_Word_97_-_2003___15.doc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tags" Target="../tags/tag48.xml"/><Relationship Id="rId4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7.doc"/><Relationship Id="rId13" Type="http://schemas.openxmlformats.org/officeDocument/2006/relationships/image" Target="../media/image25.emf"/><Relationship Id="rId3" Type="http://schemas.openxmlformats.org/officeDocument/2006/relationships/tags" Target="../tags/tag52.xml"/><Relationship Id="rId7" Type="http://schemas.openxmlformats.org/officeDocument/2006/relationships/oleObject" Target="../embeddings/oleObject17.bin"/><Relationship Id="rId12" Type="http://schemas.openxmlformats.org/officeDocument/2006/relationships/oleObject" Target="../embeddings/Microsoft_Word_97_-_2003___18.doc"/><Relationship Id="rId2" Type="http://schemas.openxmlformats.org/officeDocument/2006/relationships/tags" Target="../tags/tag51.xml"/><Relationship Id="rId1" Type="http://schemas.openxmlformats.org/officeDocument/2006/relationships/vmlDrawing" Target="../drawings/vmlDrawing6.vml"/><Relationship Id="rId6" Type="http://schemas.openxmlformats.org/officeDocument/2006/relationships/notesSlide" Target="../notesSlides/notesSlide6.xml"/><Relationship Id="rId11" Type="http://schemas.openxmlformats.org/officeDocument/2006/relationships/oleObject" Target="../embeddings/oleObject18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6.png"/><Relationship Id="rId4" Type="http://schemas.openxmlformats.org/officeDocument/2006/relationships/tags" Target="../tags/tag53.xml"/><Relationship Id="rId9" Type="http://schemas.openxmlformats.org/officeDocument/2006/relationships/image" Target="../media/image24.e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9.bin"/><Relationship Id="rId13" Type="http://schemas.openxmlformats.org/officeDocument/2006/relationships/image" Target="../media/image28.emf"/><Relationship Id="rId3" Type="http://schemas.openxmlformats.org/officeDocument/2006/relationships/tags" Target="../tags/tag55.xml"/><Relationship Id="rId7" Type="http://schemas.openxmlformats.org/officeDocument/2006/relationships/image" Target="../media/image26.png"/><Relationship Id="rId12" Type="http://schemas.openxmlformats.org/officeDocument/2006/relationships/oleObject" Target="../embeddings/Microsoft_Word_97_-_2003___20.doc"/><Relationship Id="rId2" Type="http://schemas.openxmlformats.org/officeDocument/2006/relationships/tags" Target="../tags/tag54.xml"/><Relationship Id="rId1" Type="http://schemas.openxmlformats.org/officeDocument/2006/relationships/vmlDrawing" Target="../drawings/vmlDrawing7.vml"/><Relationship Id="rId6" Type="http://schemas.openxmlformats.org/officeDocument/2006/relationships/notesSlide" Target="../notesSlides/notesSlide7.xml"/><Relationship Id="rId11" Type="http://schemas.openxmlformats.org/officeDocument/2006/relationships/oleObject" Target="../embeddings/oleObject20.bin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29.png"/><Relationship Id="rId10" Type="http://schemas.openxmlformats.org/officeDocument/2006/relationships/image" Target="../media/image27.emf"/><Relationship Id="rId4" Type="http://schemas.openxmlformats.org/officeDocument/2006/relationships/tags" Target="../tags/tag56.xml"/><Relationship Id="rId9" Type="http://schemas.openxmlformats.org/officeDocument/2006/relationships/oleObject" Target="../embeddings/Microsoft_Word_97_-_2003___19.doc"/><Relationship Id="rId14" Type="http://schemas.openxmlformats.org/officeDocument/2006/relationships/slide" Target="slid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59.xml"/><Relationship Id="rId2" Type="http://schemas.openxmlformats.org/officeDocument/2006/relationships/tags" Target="../tags/tag58.xml"/><Relationship Id="rId1" Type="http://schemas.openxmlformats.org/officeDocument/2006/relationships/tags" Target="../tags/tag57.xml"/><Relationship Id="rId4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1.bin"/><Relationship Id="rId13" Type="http://schemas.openxmlformats.org/officeDocument/2006/relationships/image" Target="../media/image31.emf"/><Relationship Id="rId3" Type="http://schemas.openxmlformats.org/officeDocument/2006/relationships/tags" Target="../tags/tag61.xml"/><Relationship Id="rId7" Type="http://schemas.openxmlformats.org/officeDocument/2006/relationships/image" Target="../media/image26.png"/><Relationship Id="rId12" Type="http://schemas.openxmlformats.org/officeDocument/2006/relationships/oleObject" Target="../embeddings/Microsoft_Word_97_-_2003___22.doc"/><Relationship Id="rId2" Type="http://schemas.openxmlformats.org/officeDocument/2006/relationships/tags" Target="../tags/tag60.xml"/><Relationship Id="rId1" Type="http://schemas.openxmlformats.org/officeDocument/2006/relationships/vmlDrawing" Target="../drawings/vmlDrawing8.vml"/><Relationship Id="rId6" Type="http://schemas.openxmlformats.org/officeDocument/2006/relationships/notesSlide" Target="../notesSlides/notesSlide8.xml"/><Relationship Id="rId11" Type="http://schemas.openxmlformats.org/officeDocument/2006/relationships/oleObject" Target="../embeddings/oleObject22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30.emf"/><Relationship Id="rId4" Type="http://schemas.openxmlformats.org/officeDocument/2006/relationships/tags" Target="../tags/tag62.xml"/><Relationship Id="rId9" Type="http://schemas.openxmlformats.org/officeDocument/2006/relationships/oleObject" Target="../embeddings/Microsoft_Word_97_-_2003___21.doc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3.bin"/><Relationship Id="rId13" Type="http://schemas.openxmlformats.org/officeDocument/2006/relationships/image" Target="../media/image33.emf"/><Relationship Id="rId3" Type="http://schemas.openxmlformats.org/officeDocument/2006/relationships/tags" Target="../tags/tag64.xml"/><Relationship Id="rId7" Type="http://schemas.openxmlformats.org/officeDocument/2006/relationships/image" Target="../media/image26.png"/><Relationship Id="rId12" Type="http://schemas.openxmlformats.org/officeDocument/2006/relationships/oleObject" Target="../embeddings/Microsoft_Word_97_-_2003___24.doc"/><Relationship Id="rId2" Type="http://schemas.openxmlformats.org/officeDocument/2006/relationships/tags" Target="../tags/tag63.xml"/><Relationship Id="rId16" Type="http://schemas.openxmlformats.org/officeDocument/2006/relationships/image" Target="../media/image34.emf"/><Relationship Id="rId1" Type="http://schemas.openxmlformats.org/officeDocument/2006/relationships/vmlDrawing" Target="../drawings/vmlDrawing9.vml"/><Relationship Id="rId6" Type="http://schemas.openxmlformats.org/officeDocument/2006/relationships/notesSlide" Target="../notesSlides/notesSlide9.xml"/><Relationship Id="rId11" Type="http://schemas.openxmlformats.org/officeDocument/2006/relationships/oleObject" Target="../embeddings/oleObject24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25.doc"/><Relationship Id="rId10" Type="http://schemas.openxmlformats.org/officeDocument/2006/relationships/image" Target="../media/image32.emf"/><Relationship Id="rId4" Type="http://schemas.openxmlformats.org/officeDocument/2006/relationships/tags" Target="../tags/tag65.xml"/><Relationship Id="rId9" Type="http://schemas.openxmlformats.org/officeDocument/2006/relationships/oleObject" Target="../embeddings/Microsoft_Word_97_-_2003___23.doc"/><Relationship Id="rId14" Type="http://schemas.openxmlformats.org/officeDocument/2006/relationships/oleObject" Target="../embeddings/oleObject25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tags" Target="../tags/tag68.xml"/><Relationship Id="rId2" Type="http://schemas.openxmlformats.org/officeDocument/2006/relationships/tags" Target="../tags/tag67.xml"/><Relationship Id="rId1" Type="http://schemas.openxmlformats.org/officeDocument/2006/relationships/tags" Target="../tags/tag66.xml"/><Relationship Id="rId4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6.bin"/><Relationship Id="rId3" Type="http://schemas.openxmlformats.org/officeDocument/2006/relationships/tags" Target="../tags/tag70.xml"/><Relationship Id="rId7" Type="http://schemas.openxmlformats.org/officeDocument/2006/relationships/image" Target="../media/image21.png"/><Relationship Id="rId2" Type="http://schemas.openxmlformats.org/officeDocument/2006/relationships/tags" Target="../tags/tag69.xml"/><Relationship Id="rId1" Type="http://schemas.openxmlformats.org/officeDocument/2006/relationships/vmlDrawing" Target="../drawings/vmlDrawing10.vml"/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35.emf"/><Relationship Id="rId4" Type="http://schemas.openxmlformats.org/officeDocument/2006/relationships/tags" Target="../tags/tag71.xml"/><Relationship Id="rId9" Type="http://schemas.openxmlformats.org/officeDocument/2006/relationships/oleObject" Target="../embeddings/Microsoft_Word_97_-_2003___26.doc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13" Type="http://schemas.openxmlformats.org/officeDocument/2006/relationships/image" Target="../media/image37.emf"/><Relationship Id="rId3" Type="http://schemas.openxmlformats.org/officeDocument/2006/relationships/tags" Target="../tags/tag73.xml"/><Relationship Id="rId7" Type="http://schemas.openxmlformats.org/officeDocument/2006/relationships/image" Target="../media/image21.png"/><Relationship Id="rId12" Type="http://schemas.openxmlformats.org/officeDocument/2006/relationships/oleObject" Target="../embeddings/Microsoft_Word_97_-_2003___28.doc"/><Relationship Id="rId2" Type="http://schemas.openxmlformats.org/officeDocument/2006/relationships/tags" Target="../tags/tag72.xml"/><Relationship Id="rId16" Type="http://schemas.openxmlformats.org/officeDocument/2006/relationships/image" Target="../media/image38.emf"/><Relationship Id="rId1" Type="http://schemas.openxmlformats.org/officeDocument/2006/relationships/vmlDrawing" Target="../drawings/vmlDrawing11.vml"/><Relationship Id="rId6" Type="http://schemas.openxmlformats.org/officeDocument/2006/relationships/notesSlide" Target="../notesSlides/notesSlide11.xml"/><Relationship Id="rId11" Type="http://schemas.openxmlformats.org/officeDocument/2006/relationships/oleObject" Target="../embeddings/oleObject28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29.doc"/><Relationship Id="rId10" Type="http://schemas.openxmlformats.org/officeDocument/2006/relationships/image" Target="../media/image36.emf"/><Relationship Id="rId4" Type="http://schemas.openxmlformats.org/officeDocument/2006/relationships/tags" Target="../tags/tag74.xml"/><Relationship Id="rId9" Type="http://schemas.openxmlformats.org/officeDocument/2006/relationships/oleObject" Target="../embeddings/Microsoft_Word_97_-_2003___27.doc"/><Relationship Id="rId14" Type="http://schemas.openxmlformats.org/officeDocument/2006/relationships/oleObject" Target="../embeddings/oleObject29.bin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0.bin"/><Relationship Id="rId13" Type="http://schemas.openxmlformats.org/officeDocument/2006/relationships/image" Target="../media/image40.emf"/><Relationship Id="rId3" Type="http://schemas.openxmlformats.org/officeDocument/2006/relationships/tags" Target="../tags/tag76.xml"/><Relationship Id="rId7" Type="http://schemas.openxmlformats.org/officeDocument/2006/relationships/image" Target="../media/image21.png"/><Relationship Id="rId12" Type="http://schemas.openxmlformats.org/officeDocument/2006/relationships/oleObject" Target="../embeddings/Microsoft_Word_97_-_2003___31.doc"/><Relationship Id="rId2" Type="http://schemas.openxmlformats.org/officeDocument/2006/relationships/tags" Target="../tags/tag75.xml"/><Relationship Id="rId1" Type="http://schemas.openxmlformats.org/officeDocument/2006/relationships/vmlDrawing" Target="../drawings/vmlDrawing12.vml"/><Relationship Id="rId6" Type="http://schemas.openxmlformats.org/officeDocument/2006/relationships/notesSlide" Target="../notesSlides/notesSlide12.xml"/><Relationship Id="rId11" Type="http://schemas.openxmlformats.org/officeDocument/2006/relationships/oleObject" Target="../embeddings/oleObject31.bin"/><Relationship Id="rId5" Type="http://schemas.openxmlformats.org/officeDocument/2006/relationships/slideLayout" Target="../slideLayouts/slideLayout2.xml"/><Relationship Id="rId15" Type="http://schemas.openxmlformats.org/officeDocument/2006/relationships/image" Target="../media/image29.png"/><Relationship Id="rId10" Type="http://schemas.openxmlformats.org/officeDocument/2006/relationships/image" Target="../media/image39.emf"/><Relationship Id="rId4" Type="http://schemas.openxmlformats.org/officeDocument/2006/relationships/tags" Target="../tags/tag77.xml"/><Relationship Id="rId9" Type="http://schemas.openxmlformats.org/officeDocument/2006/relationships/oleObject" Target="../embeddings/Microsoft_Word_97_-_2003___30.doc"/><Relationship Id="rId14" Type="http://schemas.openxmlformats.org/officeDocument/2006/relationships/slide" Target="slide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" Type="http://schemas.openxmlformats.org/officeDocument/2006/relationships/tags" Target="../tags/tag78.xml"/><Relationship Id="rId4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32.doc"/><Relationship Id="rId13" Type="http://schemas.openxmlformats.org/officeDocument/2006/relationships/image" Target="../media/image42.emf"/><Relationship Id="rId3" Type="http://schemas.openxmlformats.org/officeDocument/2006/relationships/tags" Target="../tags/tag82.xml"/><Relationship Id="rId7" Type="http://schemas.openxmlformats.org/officeDocument/2006/relationships/oleObject" Target="../embeddings/oleObject32.bin"/><Relationship Id="rId12" Type="http://schemas.openxmlformats.org/officeDocument/2006/relationships/oleObject" Target="../embeddings/Microsoft_Word_97_-_2003___33.doc"/><Relationship Id="rId2" Type="http://schemas.openxmlformats.org/officeDocument/2006/relationships/tags" Target="../tags/tag81.xml"/><Relationship Id="rId1" Type="http://schemas.openxmlformats.org/officeDocument/2006/relationships/vmlDrawing" Target="../drawings/vmlDrawing13.vml"/><Relationship Id="rId6" Type="http://schemas.openxmlformats.org/officeDocument/2006/relationships/notesSlide" Target="../notesSlides/notesSlide13.xml"/><Relationship Id="rId11" Type="http://schemas.openxmlformats.org/officeDocument/2006/relationships/oleObject" Target="../embeddings/oleObject33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26.png"/><Relationship Id="rId4" Type="http://schemas.openxmlformats.org/officeDocument/2006/relationships/tags" Target="../tags/tag83.xml"/><Relationship Id="rId9" Type="http://schemas.openxmlformats.org/officeDocument/2006/relationships/image" Target="../media/image41.emf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4.bin"/><Relationship Id="rId13" Type="http://schemas.openxmlformats.org/officeDocument/2006/relationships/image" Target="../media/image44.emf"/><Relationship Id="rId3" Type="http://schemas.openxmlformats.org/officeDocument/2006/relationships/tags" Target="../tags/tag85.xml"/><Relationship Id="rId7" Type="http://schemas.openxmlformats.org/officeDocument/2006/relationships/image" Target="../media/image26.png"/><Relationship Id="rId12" Type="http://schemas.openxmlformats.org/officeDocument/2006/relationships/oleObject" Target="../embeddings/Microsoft_Word_97_-_2003___35.doc"/><Relationship Id="rId2" Type="http://schemas.openxmlformats.org/officeDocument/2006/relationships/tags" Target="../tags/tag84.xml"/><Relationship Id="rId1" Type="http://schemas.openxmlformats.org/officeDocument/2006/relationships/vmlDrawing" Target="../drawings/vmlDrawing14.vml"/><Relationship Id="rId6" Type="http://schemas.openxmlformats.org/officeDocument/2006/relationships/notesSlide" Target="../notesSlides/notesSlide14.xml"/><Relationship Id="rId11" Type="http://schemas.openxmlformats.org/officeDocument/2006/relationships/oleObject" Target="../embeddings/oleObject35.bin"/><Relationship Id="rId5" Type="http://schemas.openxmlformats.org/officeDocument/2006/relationships/slideLayout" Target="../slideLayouts/slideLayout2.xml"/><Relationship Id="rId10" Type="http://schemas.openxmlformats.org/officeDocument/2006/relationships/image" Target="../media/image43.emf"/><Relationship Id="rId4" Type="http://schemas.openxmlformats.org/officeDocument/2006/relationships/tags" Target="../tags/tag86.xml"/><Relationship Id="rId9" Type="http://schemas.openxmlformats.org/officeDocument/2006/relationships/oleObject" Target="../embeddings/Microsoft_Word_97_-_2003___34.doc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89.xml"/><Relationship Id="rId2" Type="http://schemas.openxmlformats.org/officeDocument/2006/relationships/tags" Target="../tags/tag88.xml"/><Relationship Id="rId1" Type="http://schemas.openxmlformats.org/officeDocument/2006/relationships/tags" Target="../tags/tag87.xml"/><Relationship Id="rId4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6.bin"/><Relationship Id="rId13" Type="http://schemas.openxmlformats.org/officeDocument/2006/relationships/image" Target="../media/image46.emf"/><Relationship Id="rId18" Type="http://schemas.openxmlformats.org/officeDocument/2006/relationships/oleObject" Target="../embeddings/Microsoft_Word_97_-_2003___39.doc"/><Relationship Id="rId3" Type="http://schemas.openxmlformats.org/officeDocument/2006/relationships/tags" Target="../tags/tag91.xml"/><Relationship Id="rId7" Type="http://schemas.openxmlformats.org/officeDocument/2006/relationships/image" Target="../media/image21.png"/><Relationship Id="rId12" Type="http://schemas.openxmlformats.org/officeDocument/2006/relationships/oleObject" Target="../embeddings/Microsoft_Word_97_-_2003___37.doc"/><Relationship Id="rId17" Type="http://schemas.openxmlformats.org/officeDocument/2006/relationships/oleObject" Target="../embeddings/oleObject39.bin"/><Relationship Id="rId2" Type="http://schemas.openxmlformats.org/officeDocument/2006/relationships/tags" Target="../tags/tag90.xml"/><Relationship Id="rId16" Type="http://schemas.openxmlformats.org/officeDocument/2006/relationships/image" Target="../media/image47.emf"/><Relationship Id="rId1" Type="http://schemas.openxmlformats.org/officeDocument/2006/relationships/vmlDrawing" Target="../drawings/vmlDrawing15.vml"/><Relationship Id="rId6" Type="http://schemas.openxmlformats.org/officeDocument/2006/relationships/notesSlide" Target="../notesSlides/notesSlide15.xml"/><Relationship Id="rId11" Type="http://schemas.openxmlformats.org/officeDocument/2006/relationships/oleObject" Target="../embeddings/oleObject37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38.doc"/><Relationship Id="rId10" Type="http://schemas.openxmlformats.org/officeDocument/2006/relationships/image" Target="../media/image45.emf"/><Relationship Id="rId19" Type="http://schemas.openxmlformats.org/officeDocument/2006/relationships/image" Target="../media/image48.emf"/><Relationship Id="rId4" Type="http://schemas.openxmlformats.org/officeDocument/2006/relationships/tags" Target="../tags/tag92.xml"/><Relationship Id="rId9" Type="http://schemas.openxmlformats.org/officeDocument/2006/relationships/oleObject" Target="../embeddings/Microsoft_Word_97_-_2003___36.doc"/><Relationship Id="rId14" Type="http://schemas.openxmlformats.org/officeDocument/2006/relationships/oleObject" Target="../embeddings/oleObject38.bin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0.bin"/><Relationship Id="rId13" Type="http://schemas.openxmlformats.org/officeDocument/2006/relationships/image" Target="../media/image50.emf"/><Relationship Id="rId18" Type="http://schemas.openxmlformats.org/officeDocument/2006/relationships/image" Target="../media/image29.png"/><Relationship Id="rId3" Type="http://schemas.openxmlformats.org/officeDocument/2006/relationships/tags" Target="../tags/tag94.xml"/><Relationship Id="rId7" Type="http://schemas.openxmlformats.org/officeDocument/2006/relationships/image" Target="../media/image21.png"/><Relationship Id="rId12" Type="http://schemas.openxmlformats.org/officeDocument/2006/relationships/oleObject" Target="../embeddings/Microsoft_Word_97_-_2003___41.doc"/><Relationship Id="rId17" Type="http://schemas.openxmlformats.org/officeDocument/2006/relationships/slide" Target="slide4.xml"/><Relationship Id="rId2" Type="http://schemas.openxmlformats.org/officeDocument/2006/relationships/tags" Target="../tags/tag93.xml"/><Relationship Id="rId16" Type="http://schemas.openxmlformats.org/officeDocument/2006/relationships/image" Target="../media/image51.emf"/><Relationship Id="rId1" Type="http://schemas.openxmlformats.org/officeDocument/2006/relationships/vmlDrawing" Target="../drawings/vmlDrawing16.vml"/><Relationship Id="rId6" Type="http://schemas.openxmlformats.org/officeDocument/2006/relationships/notesSlide" Target="../notesSlides/notesSlide16.xml"/><Relationship Id="rId11" Type="http://schemas.openxmlformats.org/officeDocument/2006/relationships/oleObject" Target="../embeddings/oleObject41.bin"/><Relationship Id="rId5" Type="http://schemas.openxmlformats.org/officeDocument/2006/relationships/slideLayout" Target="../slideLayouts/slideLayout2.xml"/><Relationship Id="rId15" Type="http://schemas.openxmlformats.org/officeDocument/2006/relationships/oleObject" Target="../embeddings/Microsoft_Word_97_-_2003___42.doc"/><Relationship Id="rId10" Type="http://schemas.openxmlformats.org/officeDocument/2006/relationships/image" Target="../media/image49.emf"/><Relationship Id="rId4" Type="http://schemas.openxmlformats.org/officeDocument/2006/relationships/tags" Target="../tags/tag95.xml"/><Relationship Id="rId9" Type="http://schemas.openxmlformats.org/officeDocument/2006/relationships/oleObject" Target="../embeddings/Microsoft_Word_97_-_2003___40.doc"/><Relationship Id="rId14" Type="http://schemas.openxmlformats.org/officeDocument/2006/relationships/oleObject" Target="../embeddings/oleObject42.bin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96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3.bin"/><Relationship Id="rId13" Type="http://schemas.openxmlformats.org/officeDocument/2006/relationships/image" Target="../media/image53.emf"/><Relationship Id="rId3" Type="http://schemas.openxmlformats.org/officeDocument/2006/relationships/tags" Target="../tags/tag98.xml"/><Relationship Id="rId7" Type="http://schemas.openxmlformats.org/officeDocument/2006/relationships/image" Target="../media/image26.png"/><Relationship Id="rId12" Type="http://schemas.openxmlformats.org/officeDocument/2006/relationships/oleObject" Target="../embeddings/Microsoft_Word_97_-_2003___44.doc"/><Relationship Id="rId2" Type="http://schemas.openxmlformats.org/officeDocument/2006/relationships/tags" Target="../tags/tag97.xml"/><Relationship Id="rId1" Type="http://schemas.openxmlformats.org/officeDocument/2006/relationships/vmlDrawing" Target="../drawings/vmlDrawing17.vml"/><Relationship Id="rId6" Type="http://schemas.openxmlformats.org/officeDocument/2006/relationships/notesSlide" Target="../notesSlides/notesSlide17.xml"/><Relationship Id="rId11" Type="http://schemas.openxmlformats.org/officeDocument/2006/relationships/oleObject" Target="../embeddings/oleObject44.bin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52.emf"/><Relationship Id="rId4" Type="http://schemas.openxmlformats.org/officeDocument/2006/relationships/tags" Target="../tags/tag99.xml"/><Relationship Id="rId9" Type="http://schemas.openxmlformats.org/officeDocument/2006/relationships/oleObject" Target="../embeddings/Microsoft_Word_97_-_2003___43.doc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2.xml"/><Relationship Id="rId1" Type="http://schemas.openxmlformats.org/officeDocument/2006/relationships/tags" Target="../tags/tag21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5.bin"/><Relationship Id="rId13" Type="http://schemas.openxmlformats.org/officeDocument/2006/relationships/image" Target="../media/image55.emf"/><Relationship Id="rId3" Type="http://schemas.openxmlformats.org/officeDocument/2006/relationships/tags" Target="../tags/tag101.xml"/><Relationship Id="rId7" Type="http://schemas.openxmlformats.org/officeDocument/2006/relationships/image" Target="../media/image26.png"/><Relationship Id="rId12" Type="http://schemas.openxmlformats.org/officeDocument/2006/relationships/oleObject" Target="../embeddings/Microsoft_Word_97_-_2003___46.doc"/><Relationship Id="rId2" Type="http://schemas.openxmlformats.org/officeDocument/2006/relationships/tags" Target="../tags/tag100.xml"/><Relationship Id="rId1" Type="http://schemas.openxmlformats.org/officeDocument/2006/relationships/vmlDrawing" Target="../drawings/vmlDrawing18.vml"/><Relationship Id="rId6" Type="http://schemas.openxmlformats.org/officeDocument/2006/relationships/notesSlide" Target="../notesSlides/notesSlide18.xml"/><Relationship Id="rId11" Type="http://schemas.openxmlformats.org/officeDocument/2006/relationships/oleObject" Target="../embeddings/oleObject46.bin"/><Relationship Id="rId5" Type="http://schemas.openxmlformats.org/officeDocument/2006/relationships/slideLayout" Target="../slideLayouts/slideLayout3.xml"/><Relationship Id="rId10" Type="http://schemas.openxmlformats.org/officeDocument/2006/relationships/image" Target="../media/image54.emf"/><Relationship Id="rId4" Type="http://schemas.openxmlformats.org/officeDocument/2006/relationships/tags" Target="../tags/tag102.xml"/><Relationship Id="rId9" Type="http://schemas.openxmlformats.org/officeDocument/2006/relationships/oleObject" Target="../embeddings/Microsoft_Word_97_-_2003___45.doc"/></Relationships>
</file>

<file path=ppt/slides/_rels/slide3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7.bin"/><Relationship Id="rId13" Type="http://schemas.openxmlformats.org/officeDocument/2006/relationships/image" Target="../media/image57.emf"/><Relationship Id="rId18" Type="http://schemas.openxmlformats.org/officeDocument/2006/relationships/oleObject" Target="../embeddings/Microsoft_Word_97_-_2003___49.doc"/><Relationship Id="rId3" Type="http://schemas.openxmlformats.org/officeDocument/2006/relationships/tags" Target="../tags/tag104.xml"/><Relationship Id="rId7" Type="http://schemas.openxmlformats.org/officeDocument/2006/relationships/image" Target="../media/image26.png"/><Relationship Id="rId12" Type="http://schemas.openxmlformats.org/officeDocument/2006/relationships/oleObject" Target="../embeddings/Microsoft_Word_97_-_2003___47.doc"/><Relationship Id="rId17" Type="http://schemas.openxmlformats.org/officeDocument/2006/relationships/oleObject" Target="../embeddings/oleObject50.bin"/><Relationship Id="rId2" Type="http://schemas.openxmlformats.org/officeDocument/2006/relationships/tags" Target="../tags/tag103.xml"/><Relationship Id="rId16" Type="http://schemas.openxmlformats.org/officeDocument/2006/relationships/image" Target="../media/image58.emf"/><Relationship Id="rId1" Type="http://schemas.openxmlformats.org/officeDocument/2006/relationships/vmlDrawing" Target="../drawings/vmlDrawing19.vml"/><Relationship Id="rId6" Type="http://schemas.openxmlformats.org/officeDocument/2006/relationships/notesSlide" Target="../notesSlides/notesSlide19.xml"/><Relationship Id="rId11" Type="http://schemas.openxmlformats.org/officeDocument/2006/relationships/oleObject" Target="../embeddings/oleObject48.bin"/><Relationship Id="rId5" Type="http://schemas.openxmlformats.org/officeDocument/2006/relationships/slideLayout" Target="../slideLayouts/slideLayout3.xml"/><Relationship Id="rId15" Type="http://schemas.openxmlformats.org/officeDocument/2006/relationships/oleObject" Target="../embeddings/Microsoft_Word_97_-_2003___48.doc"/><Relationship Id="rId10" Type="http://schemas.openxmlformats.org/officeDocument/2006/relationships/image" Target="../media/image56.emf"/><Relationship Id="rId19" Type="http://schemas.openxmlformats.org/officeDocument/2006/relationships/image" Target="../media/image59.emf"/><Relationship Id="rId4" Type="http://schemas.openxmlformats.org/officeDocument/2006/relationships/tags" Target="../tags/tag105.xml"/><Relationship Id="rId9" Type="http://schemas.openxmlformats.org/officeDocument/2006/relationships/package" Target="../embeddings/Microsoft_Word___1.docx"/><Relationship Id="rId14" Type="http://schemas.openxmlformats.org/officeDocument/2006/relationships/oleObject" Target="../embeddings/oleObject49.bin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13" Type="http://schemas.openxmlformats.org/officeDocument/2006/relationships/oleObject" Target="../embeddings/oleObject52.bin"/><Relationship Id="rId18" Type="http://schemas.openxmlformats.org/officeDocument/2006/relationships/image" Target="../media/image62.emf"/><Relationship Id="rId3" Type="http://schemas.openxmlformats.org/officeDocument/2006/relationships/tags" Target="../tags/tag107.xml"/><Relationship Id="rId7" Type="http://schemas.openxmlformats.org/officeDocument/2006/relationships/slide" Target="slide4.xml"/><Relationship Id="rId12" Type="http://schemas.openxmlformats.org/officeDocument/2006/relationships/image" Target="../media/image60.emf"/><Relationship Id="rId17" Type="http://schemas.openxmlformats.org/officeDocument/2006/relationships/oleObject" Target="../embeddings/Microsoft_Word_97_-_2003___52.doc"/><Relationship Id="rId2" Type="http://schemas.openxmlformats.org/officeDocument/2006/relationships/tags" Target="../tags/tag106.xml"/><Relationship Id="rId16" Type="http://schemas.openxmlformats.org/officeDocument/2006/relationships/oleObject" Target="../embeddings/oleObject53.bin"/><Relationship Id="rId1" Type="http://schemas.openxmlformats.org/officeDocument/2006/relationships/vmlDrawing" Target="../drawings/vmlDrawing20.vml"/><Relationship Id="rId6" Type="http://schemas.openxmlformats.org/officeDocument/2006/relationships/notesSlide" Target="../notesSlides/notesSlide20.xml"/><Relationship Id="rId11" Type="http://schemas.openxmlformats.org/officeDocument/2006/relationships/oleObject" Target="../embeddings/Microsoft_Word_97_-_2003___50.doc"/><Relationship Id="rId5" Type="http://schemas.openxmlformats.org/officeDocument/2006/relationships/slideLayout" Target="../slideLayouts/slideLayout3.xml"/><Relationship Id="rId15" Type="http://schemas.openxmlformats.org/officeDocument/2006/relationships/image" Target="../media/image61.emf"/><Relationship Id="rId10" Type="http://schemas.openxmlformats.org/officeDocument/2006/relationships/oleObject" Target="../embeddings/oleObject51.bin"/><Relationship Id="rId4" Type="http://schemas.openxmlformats.org/officeDocument/2006/relationships/tags" Target="../tags/tag108.xml"/><Relationship Id="rId9" Type="http://schemas.openxmlformats.org/officeDocument/2006/relationships/image" Target="../media/image26.png"/><Relationship Id="rId14" Type="http://schemas.openxmlformats.org/officeDocument/2006/relationships/oleObject" Target="../embeddings/Microsoft_Word_97_-_2003___51.doc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09.xml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oleObject" Target="../embeddings/Microsoft_Word_97_-_2003___54.doc"/><Relationship Id="rId3" Type="http://schemas.openxmlformats.org/officeDocument/2006/relationships/tags" Target="../tags/tag111.xml"/><Relationship Id="rId7" Type="http://schemas.openxmlformats.org/officeDocument/2006/relationships/slideLayout" Target="../slideLayouts/slideLayout5.xml"/><Relationship Id="rId12" Type="http://schemas.openxmlformats.org/officeDocument/2006/relationships/oleObject" Target="../embeddings/oleObject55.bin"/><Relationship Id="rId2" Type="http://schemas.openxmlformats.org/officeDocument/2006/relationships/tags" Target="../tags/tag110.xml"/><Relationship Id="rId1" Type="http://schemas.openxmlformats.org/officeDocument/2006/relationships/vmlDrawing" Target="../drawings/vmlDrawing21.vml"/><Relationship Id="rId6" Type="http://schemas.openxmlformats.org/officeDocument/2006/relationships/tags" Target="../tags/tag114.xml"/><Relationship Id="rId11" Type="http://schemas.openxmlformats.org/officeDocument/2006/relationships/image" Target="../media/image63.emf"/><Relationship Id="rId5" Type="http://schemas.openxmlformats.org/officeDocument/2006/relationships/tags" Target="../tags/tag113.xml"/><Relationship Id="rId10" Type="http://schemas.openxmlformats.org/officeDocument/2006/relationships/oleObject" Target="../embeddings/Microsoft_Word_97_-_2003___53.doc"/><Relationship Id="rId4" Type="http://schemas.openxmlformats.org/officeDocument/2006/relationships/tags" Target="../tags/tag112.xml"/><Relationship Id="rId9" Type="http://schemas.openxmlformats.org/officeDocument/2006/relationships/oleObject" Target="../embeddings/oleObject54.bin"/><Relationship Id="rId14" Type="http://schemas.openxmlformats.org/officeDocument/2006/relationships/image" Target="../media/image64.emf"/></Relationships>
</file>

<file path=ppt/slides/_rels/slide3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6.bin"/><Relationship Id="rId13" Type="http://schemas.openxmlformats.org/officeDocument/2006/relationships/image" Target="../media/image66.emf"/><Relationship Id="rId18" Type="http://schemas.openxmlformats.org/officeDocument/2006/relationships/oleObject" Target="../embeddings/Microsoft_Word_97_-_2003___58.doc"/><Relationship Id="rId3" Type="http://schemas.openxmlformats.org/officeDocument/2006/relationships/tags" Target="../tags/tag116.xml"/><Relationship Id="rId7" Type="http://schemas.openxmlformats.org/officeDocument/2006/relationships/image" Target="../media/image26.png"/><Relationship Id="rId12" Type="http://schemas.openxmlformats.org/officeDocument/2006/relationships/oleObject" Target="../embeddings/Microsoft_Word_97_-_2003___56.doc"/><Relationship Id="rId17" Type="http://schemas.openxmlformats.org/officeDocument/2006/relationships/oleObject" Target="../embeddings/oleObject59.bin"/><Relationship Id="rId2" Type="http://schemas.openxmlformats.org/officeDocument/2006/relationships/tags" Target="../tags/tag115.xml"/><Relationship Id="rId16" Type="http://schemas.openxmlformats.org/officeDocument/2006/relationships/image" Target="../media/image67.emf"/><Relationship Id="rId1" Type="http://schemas.openxmlformats.org/officeDocument/2006/relationships/vmlDrawing" Target="../drawings/vmlDrawing22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57.bin"/><Relationship Id="rId5" Type="http://schemas.openxmlformats.org/officeDocument/2006/relationships/tags" Target="../tags/tag118.xml"/><Relationship Id="rId15" Type="http://schemas.openxmlformats.org/officeDocument/2006/relationships/oleObject" Target="../embeddings/Microsoft_Word_97_-_2003___57.doc"/><Relationship Id="rId10" Type="http://schemas.openxmlformats.org/officeDocument/2006/relationships/image" Target="../media/image65.emf"/><Relationship Id="rId19" Type="http://schemas.openxmlformats.org/officeDocument/2006/relationships/image" Target="../media/image68.emf"/><Relationship Id="rId4" Type="http://schemas.openxmlformats.org/officeDocument/2006/relationships/tags" Target="../tags/tag117.xml"/><Relationship Id="rId9" Type="http://schemas.openxmlformats.org/officeDocument/2006/relationships/oleObject" Target="../embeddings/Microsoft_Word_97_-_2003___55.doc"/><Relationship Id="rId14" Type="http://schemas.openxmlformats.org/officeDocument/2006/relationships/oleObject" Target="../embeddings/oleObject58.bin"/></Relationships>
</file>

<file path=ppt/slides/_rels/slide3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13" Type="http://schemas.openxmlformats.org/officeDocument/2006/relationships/oleObject" Target="../embeddings/Microsoft_Word_97_-_2003___60.doc"/><Relationship Id="rId3" Type="http://schemas.openxmlformats.org/officeDocument/2006/relationships/tags" Target="../tags/tag120.xml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61.bin"/><Relationship Id="rId2" Type="http://schemas.openxmlformats.org/officeDocument/2006/relationships/tags" Target="../tags/tag119.xml"/><Relationship Id="rId1" Type="http://schemas.openxmlformats.org/officeDocument/2006/relationships/vmlDrawing" Target="../drawings/vmlDrawing23.vml"/><Relationship Id="rId6" Type="http://schemas.openxmlformats.org/officeDocument/2006/relationships/tags" Target="../tags/tag123.xml"/><Relationship Id="rId11" Type="http://schemas.openxmlformats.org/officeDocument/2006/relationships/image" Target="../media/image69.emf"/><Relationship Id="rId5" Type="http://schemas.openxmlformats.org/officeDocument/2006/relationships/tags" Target="../tags/tag122.xml"/><Relationship Id="rId10" Type="http://schemas.openxmlformats.org/officeDocument/2006/relationships/oleObject" Target="../embeddings/Microsoft_Word_97_-_2003___59.doc"/><Relationship Id="rId4" Type="http://schemas.openxmlformats.org/officeDocument/2006/relationships/tags" Target="../tags/tag121.xml"/><Relationship Id="rId9" Type="http://schemas.openxmlformats.org/officeDocument/2006/relationships/oleObject" Target="../embeddings/oleObject60.bin"/><Relationship Id="rId14" Type="http://schemas.openxmlformats.org/officeDocument/2006/relationships/image" Target="../media/image70.emf"/></Relationships>
</file>

<file path=ppt/slides/_rels/slide3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.xml"/><Relationship Id="rId3" Type="http://schemas.openxmlformats.org/officeDocument/2006/relationships/tags" Target="../tags/tag125.xml"/><Relationship Id="rId7" Type="http://schemas.openxmlformats.org/officeDocument/2006/relationships/tags" Target="../tags/tag129.xml"/><Relationship Id="rId12" Type="http://schemas.openxmlformats.org/officeDocument/2006/relationships/image" Target="../media/image71.emf"/><Relationship Id="rId2" Type="http://schemas.openxmlformats.org/officeDocument/2006/relationships/tags" Target="../tags/tag124.xml"/><Relationship Id="rId1" Type="http://schemas.openxmlformats.org/officeDocument/2006/relationships/vmlDrawing" Target="../drawings/vmlDrawing24.vml"/><Relationship Id="rId6" Type="http://schemas.openxmlformats.org/officeDocument/2006/relationships/tags" Target="../tags/tag128.xml"/><Relationship Id="rId11" Type="http://schemas.openxmlformats.org/officeDocument/2006/relationships/oleObject" Target="../embeddings/Microsoft_Word_97_-_2003___61.doc"/><Relationship Id="rId5" Type="http://schemas.openxmlformats.org/officeDocument/2006/relationships/tags" Target="../tags/tag127.xml"/><Relationship Id="rId10" Type="http://schemas.openxmlformats.org/officeDocument/2006/relationships/oleObject" Target="../embeddings/oleObject62.bin"/><Relationship Id="rId4" Type="http://schemas.openxmlformats.org/officeDocument/2006/relationships/tags" Target="../tags/tag126.xml"/><Relationship Id="rId9" Type="http://schemas.openxmlformats.org/officeDocument/2006/relationships/image" Target="../media/image26.png"/></Relationships>
</file>

<file path=ppt/slides/_rels/slide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png"/><Relationship Id="rId3" Type="http://schemas.openxmlformats.org/officeDocument/2006/relationships/tags" Target="../tags/tag131.xml"/><Relationship Id="rId7" Type="http://schemas.openxmlformats.org/officeDocument/2006/relationships/slideLayout" Target="../slideLayouts/slideLayout6.xml"/><Relationship Id="rId2" Type="http://schemas.openxmlformats.org/officeDocument/2006/relationships/tags" Target="../tags/tag130.xml"/><Relationship Id="rId1" Type="http://schemas.openxmlformats.org/officeDocument/2006/relationships/vmlDrawing" Target="../drawings/vmlDrawing25.vml"/><Relationship Id="rId6" Type="http://schemas.openxmlformats.org/officeDocument/2006/relationships/tags" Target="../tags/tag134.xml"/><Relationship Id="rId11" Type="http://schemas.openxmlformats.org/officeDocument/2006/relationships/image" Target="../media/image72.emf"/><Relationship Id="rId5" Type="http://schemas.openxmlformats.org/officeDocument/2006/relationships/tags" Target="../tags/tag133.xml"/><Relationship Id="rId10" Type="http://schemas.openxmlformats.org/officeDocument/2006/relationships/oleObject" Target="../embeddings/Microsoft_Word_97_-_2003___62.doc"/><Relationship Id="rId4" Type="http://schemas.openxmlformats.org/officeDocument/2006/relationships/tags" Target="../tags/tag132.xml"/><Relationship Id="rId9" Type="http://schemas.openxmlformats.org/officeDocument/2006/relationships/oleObject" Target="../embeddings/oleObject63.bin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.bin"/><Relationship Id="rId13" Type="http://schemas.openxmlformats.org/officeDocument/2006/relationships/image" Target="../media/image74.emf"/><Relationship Id="rId3" Type="http://schemas.openxmlformats.org/officeDocument/2006/relationships/tags" Target="../tags/tag136.xml"/><Relationship Id="rId7" Type="http://schemas.openxmlformats.org/officeDocument/2006/relationships/image" Target="../media/image26.png"/><Relationship Id="rId12" Type="http://schemas.openxmlformats.org/officeDocument/2006/relationships/oleObject" Target="../embeddings/Microsoft_Word_97_-_2003___63.doc"/><Relationship Id="rId2" Type="http://schemas.openxmlformats.org/officeDocument/2006/relationships/tags" Target="../tags/tag135.xml"/><Relationship Id="rId16" Type="http://schemas.openxmlformats.org/officeDocument/2006/relationships/image" Target="../media/image75.emf"/><Relationship Id="rId1" Type="http://schemas.openxmlformats.org/officeDocument/2006/relationships/vmlDrawing" Target="../drawings/vmlDrawing26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65.bin"/><Relationship Id="rId5" Type="http://schemas.openxmlformats.org/officeDocument/2006/relationships/tags" Target="../tags/tag138.xml"/><Relationship Id="rId15" Type="http://schemas.openxmlformats.org/officeDocument/2006/relationships/oleObject" Target="../embeddings/Microsoft_Word_97_-_2003___64.doc"/><Relationship Id="rId10" Type="http://schemas.openxmlformats.org/officeDocument/2006/relationships/image" Target="../media/image73.emf"/><Relationship Id="rId4" Type="http://schemas.openxmlformats.org/officeDocument/2006/relationships/tags" Target="../tags/tag137.xml"/><Relationship Id="rId9" Type="http://schemas.openxmlformats.org/officeDocument/2006/relationships/package" Target="../embeddings/Microsoft_Word___2.docx"/><Relationship Id="rId14" Type="http://schemas.openxmlformats.org/officeDocument/2006/relationships/oleObject" Target="../embeddings/oleObject66.bin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30.xml"/><Relationship Id="rId13" Type="http://schemas.openxmlformats.org/officeDocument/2006/relationships/slide" Target="slide33.xml"/><Relationship Id="rId3" Type="http://schemas.openxmlformats.org/officeDocument/2006/relationships/tags" Target="../tags/tag25.xml"/><Relationship Id="rId7" Type="http://schemas.openxmlformats.org/officeDocument/2006/relationships/tags" Target="../tags/tag29.xml"/><Relationship Id="rId12" Type="http://schemas.openxmlformats.org/officeDocument/2006/relationships/slideLayout" Target="../slideLayouts/slideLayout4.xml"/><Relationship Id="rId17" Type="http://schemas.openxmlformats.org/officeDocument/2006/relationships/slide" Target="slide28.xml"/><Relationship Id="rId2" Type="http://schemas.openxmlformats.org/officeDocument/2006/relationships/tags" Target="../tags/tag24.xml"/><Relationship Id="rId16" Type="http://schemas.openxmlformats.org/officeDocument/2006/relationships/slide" Target="slide22.xml"/><Relationship Id="rId1" Type="http://schemas.openxmlformats.org/officeDocument/2006/relationships/tags" Target="../tags/tag23.xml"/><Relationship Id="rId6" Type="http://schemas.openxmlformats.org/officeDocument/2006/relationships/tags" Target="../tags/tag28.xml"/><Relationship Id="rId11" Type="http://schemas.openxmlformats.org/officeDocument/2006/relationships/tags" Target="../tags/tag33.xml"/><Relationship Id="rId5" Type="http://schemas.openxmlformats.org/officeDocument/2006/relationships/tags" Target="../tags/tag27.xml"/><Relationship Id="rId15" Type="http://schemas.openxmlformats.org/officeDocument/2006/relationships/slide" Target="slide15.xml"/><Relationship Id="rId10" Type="http://schemas.openxmlformats.org/officeDocument/2006/relationships/tags" Target="../tags/tag32.xml"/><Relationship Id="rId4" Type="http://schemas.openxmlformats.org/officeDocument/2006/relationships/tags" Target="../tags/tag26.xml"/><Relationship Id="rId9" Type="http://schemas.openxmlformats.org/officeDocument/2006/relationships/tags" Target="../tags/tag31.xml"/><Relationship Id="rId14" Type="http://schemas.openxmlformats.org/officeDocument/2006/relationships/slide" Target="slide5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7.bin"/><Relationship Id="rId13" Type="http://schemas.openxmlformats.org/officeDocument/2006/relationships/image" Target="../media/image77.emf"/><Relationship Id="rId18" Type="http://schemas.openxmlformats.org/officeDocument/2006/relationships/oleObject" Target="../embeddings/Microsoft_Word_97_-_2003___67.doc"/><Relationship Id="rId3" Type="http://schemas.openxmlformats.org/officeDocument/2006/relationships/tags" Target="../tags/tag140.xml"/><Relationship Id="rId21" Type="http://schemas.openxmlformats.org/officeDocument/2006/relationships/oleObject" Target="../embeddings/Microsoft_Word_97_-_2003___68.doc"/><Relationship Id="rId7" Type="http://schemas.openxmlformats.org/officeDocument/2006/relationships/image" Target="../media/image26.png"/><Relationship Id="rId12" Type="http://schemas.openxmlformats.org/officeDocument/2006/relationships/oleObject" Target="../embeddings/Microsoft_Word_97_-_2003___65.doc"/><Relationship Id="rId17" Type="http://schemas.openxmlformats.org/officeDocument/2006/relationships/oleObject" Target="../embeddings/oleObject70.bin"/><Relationship Id="rId25" Type="http://schemas.openxmlformats.org/officeDocument/2006/relationships/image" Target="../media/image81.emf"/><Relationship Id="rId2" Type="http://schemas.openxmlformats.org/officeDocument/2006/relationships/tags" Target="../tags/tag139.xml"/><Relationship Id="rId16" Type="http://schemas.openxmlformats.org/officeDocument/2006/relationships/image" Target="../media/image78.emf"/><Relationship Id="rId20" Type="http://schemas.openxmlformats.org/officeDocument/2006/relationships/oleObject" Target="../embeddings/oleObject71.bin"/><Relationship Id="rId1" Type="http://schemas.openxmlformats.org/officeDocument/2006/relationships/vmlDrawing" Target="../drawings/vmlDrawing27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68.bin"/><Relationship Id="rId24" Type="http://schemas.openxmlformats.org/officeDocument/2006/relationships/oleObject" Target="../embeddings/Microsoft_Word_97_-_2003___69.doc"/><Relationship Id="rId5" Type="http://schemas.openxmlformats.org/officeDocument/2006/relationships/tags" Target="../tags/tag142.xml"/><Relationship Id="rId15" Type="http://schemas.openxmlformats.org/officeDocument/2006/relationships/oleObject" Target="../embeddings/Microsoft_Word_97_-_2003___66.doc"/><Relationship Id="rId23" Type="http://schemas.openxmlformats.org/officeDocument/2006/relationships/oleObject" Target="../embeddings/oleObject72.bin"/><Relationship Id="rId10" Type="http://schemas.openxmlformats.org/officeDocument/2006/relationships/image" Target="../media/image76.emf"/><Relationship Id="rId19" Type="http://schemas.openxmlformats.org/officeDocument/2006/relationships/image" Target="../media/image79.emf"/><Relationship Id="rId4" Type="http://schemas.openxmlformats.org/officeDocument/2006/relationships/tags" Target="../tags/tag141.xml"/><Relationship Id="rId9" Type="http://schemas.openxmlformats.org/officeDocument/2006/relationships/package" Target="../embeddings/Microsoft_Word___3.docx"/><Relationship Id="rId14" Type="http://schemas.openxmlformats.org/officeDocument/2006/relationships/oleObject" Target="../embeddings/oleObject69.bin"/><Relationship Id="rId22" Type="http://schemas.openxmlformats.org/officeDocument/2006/relationships/image" Target="../media/image80.emf"/></Relationships>
</file>

<file path=ppt/slides/_rels/slide4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3.bin"/><Relationship Id="rId13" Type="http://schemas.openxmlformats.org/officeDocument/2006/relationships/image" Target="../media/image83.emf"/><Relationship Id="rId3" Type="http://schemas.openxmlformats.org/officeDocument/2006/relationships/tags" Target="../tags/tag144.xml"/><Relationship Id="rId7" Type="http://schemas.openxmlformats.org/officeDocument/2006/relationships/image" Target="../media/image26.png"/><Relationship Id="rId12" Type="http://schemas.openxmlformats.org/officeDocument/2006/relationships/oleObject" Target="../embeddings/Microsoft_Word_97_-_2003___71.doc"/><Relationship Id="rId2" Type="http://schemas.openxmlformats.org/officeDocument/2006/relationships/tags" Target="../tags/tag143.xml"/><Relationship Id="rId16" Type="http://schemas.openxmlformats.org/officeDocument/2006/relationships/image" Target="../media/image84.emf"/><Relationship Id="rId1" Type="http://schemas.openxmlformats.org/officeDocument/2006/relationships/vmlDrawing" Target="../drawings/vmlDrawing28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74.bin"/><Relationship Id="rId5" Type="http://schemas.openxmlformats.org/officeDocument/2006/relationships/tags" Target="../tags/tag146.xml"/><Relationship Id="rId15" Type="http://schemas.openxmlformats.org/officeDocument/2006/relationships/oleObject" Target="../embeddings/Microsoft_Word_97_-_2003___72.doc"/><Relationship Id="rId10" Type="http://schemas.openxmlformats.org/officeDocument/2006/relationships/image" Target="../media/image82.emf"/><Relationship Id="rId4" Type="http://schemas.openxmlformats.org/officeDocument/2006/relationships/tags" Target="../tags/tag145.xml"/><Relationship Id="rId9" Type="http://schemas.openxmlformats.org/officeDocument/2006/relationships/oleObject" Target="../embeddings/Microsoft_Word_97_-_2003___70.doc"/><Relationship Id="rId14" Type="http://schemas.openxmlformats.org/officeDocument/2006/relationships/oleObject" Target="../embeddings/oleObject75.bin"/></Relationships>
</file>

<file path=ppt/slides/_rels/slide4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73.doc"/><Relationship Id="rId13" Type="http://schemas.openxmlformats.org/officeDocument/2006/relationships/oleObject" Target="../embeddings/oleObject78.bin"/><Relationship Id="rId3" Type="http://schemas.openxmlformats.org/officeDocument/2006/relationships/tags" Target="../tags/tag148.xml"/><Relationship Id="rId7" Type="http://schemas.openxmlformats.org/officeDocument/2006/relationships/oleObject" Target="../embeddings/oleObject76.bin"/><Relationship Id="rId12" Type="http://schemas.openxmlformats.org/officeDocument/2006/relationships/image" Target="../media/image86.emf"/><Relationship Id="rId2" Type="http://schemas.openxmlformats.org/officeDocument/2006/relationships/tags" Target="../tags/tag147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26.png"/><Relationship Id="rId11" Type="http://schemas.openxmlformats.org/officeDocument/2006/relationships/oleObject" Target="../embeddings/Microsoft_Word_97_-_2003___74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87.emf"/><Relationship Id="rId10" Type="http://schemas.openxmlformats.org/officeDocument/2006/relationships/oleObject" Target="../embeddings/oleObject77.bin"/><Relationship Id="rId4" Type="http://schemas.openxmlformats.org/officeDocument/2006/relationships/tags" Target="../tags/tag149.xml"/><Relationship Id="rId9" Type="http://schemas.openxmlformats.org/officeDocument/2006/relationships/image" Target="../media/image85.emf"/><Relationship Id="rId14" Type="http://schemas.openxmlformats.org/officeDocument/2006/relationships/oleObject" Target="../embeddings/Microsoft_Word_97_-_2003___75.doc"/></Relationships>
</file>

<file path=ppt/slides/_rels/slide4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9.bin"/><Relationship Id="rId13" Type="http://schemas.openxmlformats.org/officeDocument/2006/relationships/image" Target="../media/image89.emf"/><Relationship Id="rId18" Type="http://schemas.openxmlformats.org/officeDocument/2006/relationships/oleObject" Target="../embeddings/Microsoft_Word_97_-_2003___79.doc"/><Relationship Id="rId3" Type="http://schemas.openxmlformats.org/officeDocument/2006/relationships/tags" Target="../tags/tag151.xml"/><Relationship Id="rId21" Type="http://schemas.openxmlformats.org/officeDocument/2006/relationships/oleObject" Target="../embeddings/Microsoft_Word_97_-_2003___80.doc"/><Relationship Id="rId7" Type="http://schemas.openxmlformats.org/officeDocument/2006/relationships/image" Target="../media/image21.png"/><Relationship Id="rId12" Type="http://schemas.openxmlformats.org/officeDocument/2006/relationships/oleObject" Target="../embeddings/Microsoft_Word_97_-_2003___77.doc"/><Relationship Id="rId17" Type="http://schemas.openxmlformats.org/officeDocument/2006/relationships/oleObject" Target="../embeddings/oleObject82.bin"/><Relationship Id="rId2" Type="http://schemas.openxmlformats.org/officeDocument/2006/relationships/tags" Target="../tags/tag150.xml"/><Relationship Id="rId16" Type="http://schemas.openxmlformats.org/officeDocument/2006/relationships/image" Target="../media/image90.emf"/><Relationship Id="rId20" Type="http://schemas.openxmlformats.org/officeDocument/2006/relationships/oleObject" Target="../embeddings/oleObject83.bin"/><Relationship Id="rId1" Type="http://schemas.openxmlformats.org/officeDocument/2006/relationships/vmlDrawing" Target="../drawings/vmlDrawing30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80.bin"/><Relationship Id="rId5" Type="http://schemas.openxmlformats.org/officeDocument/2006/relationships/tags" Target="../tags/tag153.xml"/><Relationship Id="rId15" Type="http://schemas.openxmlformats.org/officeDocument/2006/relationships/oleObject" Target="../embeddings/Microsoft_Word_97_-_2003___78.doc"/><Relationship Id="rId10" Type="http://schemas.openxmlformats.org/officeDocument/2006/relationships/image" Target="../media/image88.emf"/><Relationship Id="rId19" Type="http://schemas.openxmlformats.org/officeDocument/2006/relationships/image" Target="../media/image91.emf"/><Relationship Id="rId4" Type="http://schemas.openxmlformats.org/officeDocument/2006/relationships/tags" Target="../tags/tag152.xml"/><Relationship Id="rId9" Type="http://schemas.openxmlformats.org/officeDocument/2006/relationships/oleObject" Target="../embeddings/Microsoft_Word_97_-_2003___76.doc"/><Relationship Id="rId14" Type="http://schemas.openxmlformats.org/officeDocument/2006/relationships/oleObject" Target="../embeddings/oleObject81.bin"/><Relationship Id="rId22" Type="http://schemas.openxmlformats.org/officeDocument/2006/relationships/image" Target="../media/image92.emf"/></Relationships>
</file>

<file path=ppt/slides/_rels/slide4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4.bin"/><Relationship Id="rId13" Type="http://schemas.openxmlformats.org/officeDocument/2006/relationships/image" Target="../media/image94.emf"/><Relationship Id="rId18" Type="http://schemas.openxmlformats.org/officeDocument/2006/relationships/oleObject" Target="../embeddings/Microsoft_Word_97_-_2003___84.doc"/><Relationship Id="rId3" Type="http://schemas.openxmlformats.org/officeDocument/2006/relationships/tags" Target="../tags/tag155.xml"/><Relationship Id="rId7" Type="http://schemas.openxmlformats.org/officeDocument/2006/relationships/image" Target="../media/image21.png"/><Relationship Id="rId12" Type="http://schemas.openxmlformats.org/officeDocument/2006/relationships/oleObject" Target="../embeddings/Microsoft_Word_97_-_2003___82.doc"/><Relationship Id="rId17" Type="http://schemas.openxmlformats.org/officeDocument/2006/relationships/oleObject" Target="../embeddings/oleObject87.bin"/><Relationship Id="rId2" Type="http://schemas.openxmlformats.org/officeDocument/2006/relationships/tags" Target="../tags/tag154.xml"/><Relationship Id="rId16" Type="http://schemas.openxmlformats.org/officeDocument/2006/relationships/image" Target="../media/image95.emf"/><Relationship Id="rId1" Type="http://schemas.openxmlformats.org/officeDocument/2006/relationships/vmlDrawing" Target="../drawings/vmlDrawing31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85.bin"/><Relationship Id="rId5" Type="http://schemas.openxmlformats.org/officeDocument/2006/relationships/tags" Target="../tags/tag157.xml"/><Relationship Id="rId15" Type="http://schemas.openxmlformats.org/officeDocument/2006/relationships/oleObject" Target="../embeddings/Microsoft_Word_97_-_2003___83.doc"/><Relationship Id="rId10" Type="http://schemas.openxmlformats.org/officeDocument/2006/relationships/image" Target="../media/image93.emf"/><Relationship Id="rId19" Type="http://schemas.openxmlformats.org/officeDocument/2006/relationships/image" Target="../media/image96.emf"/><Relationship Id="rId4" Type="http://schemas.openxmlformats.org/officeDocument/2006/relationships/tags" Target="../tags/tag156.xml"/><Relationship Id="rId9" Type="http://schemas.openxmlformats.org/officeDocument/2006/relationships/oleObject" Target="../embeddings/Microsoft_Word_97_-_2003___81.doc"/><Relationship Id="rId14" Type="http://schemas.openxmlformats.org/officeDocument/2006/relationships/oleObject" Target="../embeddings/oleObject86.bin"/></Relationships>
</file>

<file path=ppt/slides/_rels/slide4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85.doc"/><Relationship Id="rId13" Type="http://schemas.openxmlformats.org/officeDocument/2006/relationships/oleObject" Target="../embeddings/oleObject90.bin"/><Relationship Id="rId18" Type="http://schemas.openxmlformats.org/officeDocument/2006/relationships/image" Target="../media/image100.emf"/><Relationship Id="rId3" Type="http://schemas.openxmlformats.org/officeDocument/2006/relationships/tags" Target="../tags/tag159.xml"/><Relationship Id="rId21" Type="http://schemas.openxmlformats.org/officeDocument/2006/relationships/image" Target="../media/image101.emf"/><Relationship Id="rId7" Type="http://schemas.openxmlformats.org/officeDocument/2006/relationships/oleObject" Target="../embeddings/oleObject88.bin"/><Relationship Id="rId12" Type="http://schemas.openxmlformats.org/officeDocument/2006/relationships/image" Target="../media/image98.emf"/><Relationship Id="rId17" Type="http://schemas.openxmlformats.org/officeDocument/2006/relationships/oleObject" Target="../embeddings/Microsoft_Word_97_-_2003___88.doc"/><Relationship Id="rId2" Type="http://schemas.openxmlformats.org/officeDocument/2006/relationships/tags" Target="../tags/tag158.xml"/><Relationship Id="rId16" Type="http://schemas.openxmlformats.org/officeDocument/2006/relationships/oleObject" Target="../embeddings/oleObject91.bin"/><Relationship Id="rId20" Type="http://schemas.openxmlformats.org/officeDocument/2006/relationships/oleObject" Target="../embeddings/Microsoft_Word_97_-_2003___89.doc"/><Relationship Id="rId1" Type="http://schemas.openxmlformats.org/officeDocument/2006/relationships/vmlDrawing" Target="../drawings/vmlDrawing32.vml"/><Relationship Id="rId6" Type="http://schemas.openxmlformats.org/officeDocument/2006/relationships/image" Target="../media/image21.png"/><Relationship Id="rId11" Type="http://schemas.openxmlformats.org/officeDocument/2006/relationships/oleObject" Target="../embeddings/Microsoft_Word_97_-_2003___86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99.emf"/><Relationship Id="rId10" Type="http://schemas.openxmlformats.org/officeDocument/2006/relationships/oleObject" Target="../embeddings/oleObject89.bin"/><Relationship Id="rId19" Type="http://schemas.openxmlformats.org/officeDocument/2006/relationships/oleObject" Target="../embeddings/oleObject92.bin"/><Relationship Id="rId4" Type="http://schemas.openxmlformats.org/officeDocument/2006/relationships/tags" Target="../tags/tag160.xml"/><Relationship Id="rId9" Type="http://schemas.openxmlformats.org/officeDocument/2006/relationships/image" Target="../media/image97.emf"/><Relationship Id="rId14" Type="http://schemas.openxmlformats.org/officeDocument/2006/relationships/oleObject" Target="../embeddings/Microsoft_Word_97_-_2003___87.doc"/></Relationships>
</file>

<file path=ppt/slides/_rels/slide4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90.doc"/><Relationship Id="rId13" Type="http://schemas.openxmlformats.org/officeDocument/2006/relationships/oleObject" Target="../embeddings/oleObject95.bin"/><Relationship Id="rId18" Type="http://schemas.openxmlformats.org/officeDocument/2006/relationships/image" Target="../media/image105.emf"/><Relationship Id="rId26" Type="http://schemas.openxmlformats.org/officeDocument/2006/relationships/oleObject" Target="../embeddings/Microsoft_Word_97_-_2003___96.doc"/><Relationship Id="rId3" Type="http://schemas.openxmlformats.org/officeDocument/2006/relationships/tags" Target="../tags/tag162.xml"/><Relationship Id="rId21" Type="http://schemas.openxmlformats.org/officeDocument/2006/relationships/image" Target="../media/image106.emf"/><Relationship Id="rId7" Type="http://schemas.openxmlformats.org/officeDocument/2006/relationships/oleObject" Target="../embeddings/oleObject93.bin"/><Relationship Id="rId12" Type="http://schemas.openxmlformats.org/officeDocument/2006/relationships/image" Target="../media/image103.emf"/><Relationship Id="rId17" Type="http://schemas.openxmlformats.org/officeDocument/2006/relationships/oleObject" Target="../embeddings/Microsoft_Word_97_-_2003___93.doc"/><Relationship Id="rId25" Type="http://schemas.openxmlformats.org/officeDocument/2006/relationships/oleObject" Target="../embeddings/oleObject99.bin"/><Relationship Id="rId2" Type="http://schemas.openxmlformats.org/officeDocument/2006/relationships/tags" Target="../tags/tag161.xml"/><Relationship Id="rId16" Type="http://schemas.openxmlformats.org/officeDocument/2006/relationships/oleObject" Target="../embeddings/oleObject96.bin"/><Relationship Id="rId20" Type="http://schemas.openxmlformats.org/officeDocument/2006/relationships/oleObject" Target="../embeddings/Microsoft_Word_97_-_2003___94.doc"/><Relationship Id="rId29" Type="http://schemas.openxmlformats.org/officeDocument/2006/relationships/oleObject" Target="../embeddings/Microsoft_Word_97_-_2003___97.doc"/><Relationship Id="rId1" Type="http://schemas.openxmlformats.org/officeDocument/2006/relationships/vmlDrawing" Target="../drawings/vmlDrawing33.vml"/><Relationship Id="rId6" Type="http://schemas.openxmlformats.org/officeDocument/2006/relationships/image" Target="../media/image21.png"/><Relationship Id="rId11" Type="http://schemas.openxmlformats.org/officeDocument/2006/relationships/oleObject" Target="../embeddings/Microsoft_Word_97_-_2003___91.doc"/><Relationship Id="rId24" Type="http://schemas.openxmlformats.org/officeDocument/2006/relationships/image" Target="../media/image107.emf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04.emf"/><Relationship Id="rId23" Type="http://schemas.openxmlformats.org/officeDocument/2006/relationships/oleObject" Target="../embeddings/Microsoft_Word_97_-_2003___95.doc"/><Relationship Id="rId28" Type="http://schemas.openxmlformats.org/officeDocument/2006/relationships/oleObject" Target="../embeddings/oleObject100.bin"/><Relationship Id="rId10" Type="http://schemas.openxmlformats.org/officeDocument/2006/relationships/oleObject" Target="../embeddings/oleObject94.bin"/><Relationship Id="rId19" Type="http://schemas.openxmlformats.org/officeDocument/2006/relationships/oleObject" Target="../embeddings/oleObject97.bin"/><Relationship Id="rId4" Type="http://schemas.openxmlformats.org/officeDocument/2006/relationships/tags" Target="../tags/tag163.xml"/><Relationship Id="rId9" Type="http://schemas.openxmlformats.org/officeDocument/2006/relationships/image" Target="../media/image102.emf"/><Relationship Id="rId14" Type="http://schemas.openxmlformats.org/officeDocument/2006/relationships/oleObject" Target="../embeddings/Microsoft_Word_97_-_2003___92.doc"/><Relationship Id="rId22" Type="http://schemas.openxmlformats.org/officeDocument/2006/relationships/oleObject" Target="../embeddings/oleObject98.bin"/><Relationship Id="rId27" Type="http://schemas.openxmlformats.org/officeDocument/2006/relationships/image" Target="../media/image108.emf"/><Relationship Id="rId30" Type="http://schemas.openxmlformats.org/officeDocument/2006/relationships/image" Target="../media/image109.emf"/></Relationships>
</file>

<file path=ppt/slides/_rels/slide4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13" Type="http://schemas.openxmlformats.org/officeDocument/2006/relationships/oleObject" Target="../embeddings/oleObject102.bin"/><Relationship Id="rId18" Type="http://schemas.openxmlformats.org/officeDocument/2006/relationships/image" Target="../media/image112.emf"/><Relationship Id="rId3" Type="http://schemas.openxmlformats.org/officeDocument/2006/relationships/tags" Target="../tags/tag165.xml"/><Relationship Id="rId7" Type="http://schemas.openxmlformats.org/officeDocument/2006/relationships/tags" Target="../tags/tag169.xml"/><Relationship Id="rId12" Type="http://schemas.openxmlformats.org/officeDocument/2006/relationships/image" Target="../media/image26.png"/><Relationship Id="rId17" Type="http://schemas.openxmlformats.org/officeDocument/2006/relationships/oleObject" Target="../embeddings/Microsoft_Word_97_-_2003___100.doc"/><Relationship Id="rId2" Type="http://schemas.openxmlformats.org/officeDocument/2006/relationships/tags" Target="../tags/tag164.xml"/><Relationship Id="rId16" Type="http://schemas.openxmlformats.org/officeDocument/2006/relationships/oleObject" Target="../embeddings/oleObject103.bin"/><Relationship Id="rId1" Type="http://schemas.openxmlformats.org/officeDocument/2006/relationships/vmlDrawing" Target="../drawings/vmlDrawing34.vml"/><Relationship Id="rId6" Type="http://schemas.openxmlformats.org/officeDocument/2006/relationships/tags" Target="../tags/tag168.xml"/><Relationship Id="rId11" Type="http://schemas.openxmlformats.org/officeDocument/2006/relationships/image" Target="../media/image110.emf"/><Relationship Id="rId5" Type="http://schemas.openxmlformats.org/officeDocument/2006/relationships/tags" Target="../tags/tag167.xml"/><Relationship Id="rId15" Type="http://schemas.openxmlformats.org/officeDocument/2006/relationships/image" Target="../media/image111.emf"/><Relationship Id="rId10" Type="http://schemas.openxmlformats.org/officeDocument/2006/relationships/oleObject" Target="../embeddings/Microsoft_Word_97_-_2003___98.doc"/><Relationship Id="rId4" Type="http://schemas.openxmlformats.org/officeDocument/2006/relationships/tags" Target="../tags/tag166.xml"/><Relationship Id="rId9" Type="http://schemas.openxmlformats.org/officeDocument/2006/relationships/oleObject" Target="../embeddings/oleObject101.bin"/><Relationship Id="rId14" Type="http://schemas.openxmlformats.org/officeDocument/2006/relationships/oleObject" Target="../embeddings/Microsoft_Word_97_-_2003___99.doc"/></Relationships>
</file>

<file path=ppt/slides/_rels/slide4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01.doc"/><Relationship Id="rId13" Type="http://schemas.openxmlformats.org/officeDocument/2006/relationships/oleObject" Target="../embeddings/oleObject106.bin"/><Relationship Id="rId18" Type="http://schemas.openxmlformats.org/officeDocument/2006/relationships/image" Target="../media/image116.emf"/><Relationship Id="rId3" Type="http://schemas.openxmlformats.org/officeDocument/2006/relationships/tags" Target="../tags/tag171.xml"/><Relationship Id="rId21" Type="http://schemas.openxmlformats.org/officeDocument/2006/relationships/image" Target="../media/image117.emf"/><Relationship Id="rId7" Type="http://schemas.openxmlformats.org/officeDocument/2006/relationships/oleObject" Target="../embeddings/oleObject104.bin"/><Relationship Id="rId12" Type="http://schemas.openxmlformats.org/officeDocument/2006/relationships/image" Target="../media/image114.emf"/><Relationship Id="rId17" Type="http://schemas.openxmlformats.org/officeDocument/2006/relationships/oleObject" Target="../embeddings/Microsoft_Word_97_-_2003___104.doc"/><Relationship Id="rId2" Type="http://schemas.openxmlformats.org/officeDocument/2006/relationships/tags" Target="../tags/tag170.xml"/><Relationship Id="rId16" Type="http://schemas.openxmlformats.org/officeDocument/2006/relationships/oleObject" Target="../embeddings/oleObject107.bin"/><Relationship Id="rId20" Type="http://schemas.openxmlformats.org/officeDocument/2006/relationships/oleObject" Target="../embeddings/Microsoft_Word_97_-_2003___105.doc"/><Relationship Id="rId1" Type="http://schemas.openxmlformats.org/officeDocument/2006/relationships/vmlDrawing" Target="../drawings/vmlDrawing35.vml"/><Relationship Id="rId6" Type="http://schemas.openxmlformats.org/officeDocument/2006/relationships/image" Target="../media/image26.png"/><Relationship Id="rId11" Type="http://schemas.openxmlformats.org/officeDocument/2006/relationships/oleObject" Target="../embeddings/Microsoft_Word_97_-_2003___102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15.emf"/><Relationship Id="rId10" Type="http://schemas.openxmlformats.org/officeDocument/2006/relationships/oleObject" Target="../embeddings/oleObject105.bin"/><Relationship Id="rId19" Type="http://schemas.openxmlformats.org/officeDocument/2006/relationships/oleObject" Target="../embeddings/oleObject108.bin"/><Relationship Id="rId4" Type="http://schemas.openxmlformats.org/officeDocument/2006/relationships/tags" Target="../tags/tag172.xml"/><Relationship Id="rId9" Type="http://schemas.openxmlformats.org/officeDocument/2006/relationships/image" Target="../media/image113.emf"/><Relationship Id="rId14" Type="http://schemas.openxmlformats.org/officeDocument/2006/relationships/oleObject" Target="../embeddings/Microsoft_Word_97_-_2003___103.doc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13" Type="http://schemas.openxmlformats.org/officeDocument/2006/relationships/oleObject" Target="../embeddings/Microsoft_Word_97_-_2003___107.doc"/><Relationship Id="rId18" Type="http://schemas.openxmlformats.org/officeDocument/2006/relationships/oleObject" Target="../embeddings/oleObject112.bin"/><Relationship Id="rId3" Type="http://schemas.openxmlformats.org/officeDocument/2006/relationships/tags" Target="../tags/tag174.xml"/><Relationship Id="rId21" Type="http://schemas.openxmlformats.org/officeDocument/2006/relationships/oleObject" Target="../embeddings/oleObject113.bin"/><Relationship Id="rId7" Type="http://schemas.openxmlformats.org/officeDocument/2006/relationships/slideLayout" Target="../slideLayouts/slideLayout6.xml"/><Relationship Id="rId12" Type="http://schemas.openxmlformats.org/officeDocument/2006/relationships/oleObject" Target="../embeddings/oleObject110.bin"/><Relationship Id="rId17" Type="http://schemas.openxmlformats.org/officeDocument/2006/relationships/image" Target="../media/image120.emf"/><Relationship Id="rId2" Type="http://schemas.openxmlformats.org/officeDocument/2006/relationships/tags" Target="../tags/tag173.xml"/><Relationship Id="rId16" Type="http://schemas.openxmlformats.org/officeDocument/2006/relationships/oleObject" Target="../embeddings/Microsoft_Word_97_-_2003___108.doc"/><Relationship Id="rId20" Type="http://schemas.openxmlformats.org/officeDocument/2006/relationships/image" Target="../media/image121.emf"/><Relationship Id="rId1" Type="http://schemas.openxmlformats.org/officeDocument/2006/relationships/vmlDrawing" Target="../drawings/vmlDrawing36.vml"/><Relationship Id="rId6" Type="http://schemas.openxmlformats.org/officeDocument/2006/relationships/tags" Target="../tags/tag177.xml"/><Relationship Id="rId11" Type="http://schemas.openxmlformats.org/officeDocument/2006/relationships/image" Target="../media/image118.emf"/><Relationship Id="rId5" Type="http://schemas.openxmlformats.org/officeDocument/2006/relationships/tags" Target="../tags/tag176.xml"/><Relationship Id="rId15" Type="http://schemas.openxmlformats.org/officeDocument/2006/relationships/oleObject" Target="../embeddings/oleObject111.bin"/><Relationship Id="rId23" Type="http://schemas.openxmlformats.org/officeDocument/2006/relationships/image" Target="../media/image122.emf"/><Relationship Id="rId10" Type="http://schemas.openxmlformats.org/officeDocument/2006/relationships/oleObject" Target="../embeddings/Microsoft_Word_97_-_2003___106.doc"/><Relationship Id="rId19" Type="http://schemas.openxmlformats.org/officeDocument/2006/relationships/oleObject" Target="../embeddings/Microsoft_Word_97_-_2003___109.doc"/><Relationship Id="rId4" Type="http://schemas.openxmlformats.org/officeDocument/2006/relationships/tags" Target="../tags/tag175.xml"/><Relationship Id="rId9" Type="http://schemas.openxmlformats.org/officeDocument/2006/relationships/oleObject" Target="../embeddings/oleObject109.bin"/><Relationship Id="rId14" Type="http://schemas.openxmlformats.org/officeDocument/2006/relationships/image" Target="../media/image119.emf"/><Relationship Id="rId22" Type="http://schemas.openxmlformats.org/officeDocument/2006/relationships/oleObject" Target="../embeddings/Microsoft_Word_97_-_2003___110.doc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36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4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14.bin"/><Relationship Id="rId13" Type="http://schemas.openxmlformats.org/officeDocument/2006/relationships/image" Target="../media/image124.emf"/><Relationship Id="rId18" Type="http://schemas.openxmlformats.org/officeDocument/2006/relationships/oleObject" Target="../embeddings/oleObject117.bin"/><Relationship Id="rId3" Type="http://schemas.openxmlformats.org/officeDocument/2006/relationships/tags" Target="../tags/tag179.xml"/><Relationship Id="rId21" Type="http://schemas.openxmlformats.org/officeDocument/2006/relationships/oleObject" Target="../embeddings/oleObject118.bin"/><Relationship Id="rId7" Type="http://schemas.openxmlformats.org/officeDocument/2006/relationships/image" Target="../media/image21.png"/><Relationship Id="rId12" Type="http://schemas.openxmlformats.org/officeDocument/2006/relationships/oleObject" Target="../embeddings/Microsoft_Word_97_-_2003___112.doc"/><Relationship Id="rId17" Type="http://schemas.openxmlformats.org/officeDocument/2006/relationships/image" Target="../media/image125.emf"/><Relationship Id="rId2" Type="http://schemas.openxmlformats.org/officeDocument/2006/relationships/tags" Target="../tags/tag178.xml"/><Relationship Id="rId16" Type="http://schemas.openxmlformats.org/officeDocument/2006/relationships/oleObject" Target="../embeddings/Microsoft_Word_97_-_2003___113.doc"/><Relationship Id="rId20" Type="http://schemas.openxmlformats.org/officeDocument/2006/relationships/image" Target="../media/image126.emf"/><Relationship Id="rId1" Type="http://schemas.openxmlformats.org/officeDocument/2006/relationships/vmlDrawing" Target="../drawings/vmlDrawing37.vml"/><Relationship Id="rId6" Type="http://schemas.openxmlformats.org/officeDocument/2006/relationships/slideLayout" Target="../slideLayouts/slideLayout6.xml"/><Relationship Id="rId11" Type="http://schemas.openxmlformats.org/officeDocument/2006/relationships/oleObject" Target="../embeddings/oleObject115.bin"/><Relationship Id="rId5" Type="http://schemas.openxmlformats.org/officeDocument/2006/relationships/tags" Target="../tags/tag181.xml"/><Relationship Id="rId15" Type="http://schemas.openxmlformats.org/officeDocument/2006/relationships/oleObject" Target="../embeddings/oleObject116.bin"/><Relationship Id="rId23" Type="http://schemas.openxmlformats.org/officeDocument/2006/relationships/image" Target="../media/image127.emf"/><Relationship Id="rId10" Type="http://schemas.openxmlformats.org/officeDocument/2006/relationships/image" Target="../media/image123.emf"/><Relationship Id="rId19" Type="http://schemas.openxmlformats.org/officeDocument/2006/relationships/oleObject" Target="../embeddings/Microsoft_Word_97_-_2003___114.doc"/><Relationship Id="rId4" Type="http://schemas.openxmlformats.org/officeDocument/2006/relationships/tags" Target="../tags/tag180.xml"/><Relationship Id="rId9" Type="http://schemas.openxmlformats.org/officeDocument/2006/relationships/oleObject" Target="../embeddings/Microsoft_Word_97_-_2003___111.doc"/><Relationship Id="rId14" Type="http://schemas.openxmlformats.org/officeDocument/2006/relationships/image" Target="../media/image128.png"/><Relationship Id="rId22" Type="http://schemas.openxmlformats.org/officeDocument/2006/relationships/oleObject" Target="../embeddings/Microsoft_Word_97_-_2003___115.doc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0.emf"/><Relationship Id="rId3" Type="http://schemas.openxmlformats.org/officeDocument/2006/relationships/oleObject" Target="../embeddings/oleObject119.bin"/><Relationship Id="rId7" Type="http://schemas.openxmlformats.org/officeDocument/2006/relationships/oleObject" Target="../embeddings/Microsoft_Word_97_-_2003___117.doc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38.vml"/><Relationship Id="rId6" Type="http://schemas.openxmlformats.org/officeDocument/2006/relationships/oleObject" Target="../embeddings/oleObject120.bin"/><Relationship Id="rId5" Type="http://schemas.openxmlformats.org/officeDocument/2006/relationships/image" Target="../media/image129.emf"/><Relationship Id="rId4" Type="http://schemas.openxmlformats.org/officeDocument/2006/relationships/oleObject" Target="../embeddings/Microsoft_Word_97_-_2003___116.doc"/></Relationships>
</file>

<file path=ppt/slides/_rels/slide5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18.doc"/><Relationship Id="rId13" Type="http://schemas.openxmlformats.org/officeDocument/2006/relationships/oleObject" Target="../embeddings/oleObject123.bin"/><Relationship Id="rId3" Type="http://schemas.openxmlformats.org/officeDocument/2006/relationships/tags" Target="../tags/tag183.xml"/><Relationship Id="rId7" Type="http://schemas.openxmlformats.org/officeDocument/2006/relationships/oleObject" Target="../embeddings/oleObject121.bin"/><Relationship Id="rId12" Type="http://schemas.openxmlformats.org/officeDocument/2006/relationships/image" Target="../media/image132.emf"/><Relationship Id="rId2" Type="http://schemas.openxmlformats.org/officeDocument/2006/relationships/tags" Target="../tags/tag182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26.png"/><Relationship Id="rId11" Type="http://schemas.openxmlformats.org/officeDocument/2006/relationships/oleObject" Target="../embeddings/Microsoft_Word_97_-_2003___119.doc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33.emf"/><Relationship Id="rId10" Type="http://schemas.openxmlformats.org/officeDocument/2006/relationships/oleObject" Target="../embeddings/oleObject122.bin"/><Relationship Id="rId4" Type="http://schemas.openxmlformats.org/officeDocument/2006/relationships/tags" Target="../tags/tag184.xml"/><Relationship Id="rId9" Type="http://schemas.openxmlformats.org/officeDocument/2006/relationships/image" Target="../media/image131.emf"/><Relationship Id="rId14" Type="http://schemas.openxmlformats.org/officeDocument/2006/relationships/oleObject" Target="../embeddings/Microsoft_Word_97_-_2003___120.doc"/></Relationships>
</file>

<file path=ppt/slides/_rels/slide5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121.doc"/><Relationship Id="rId13" Type="http://schemas.openxmlformats.org/officeDocument/2006/relationships/oleObject" Target="../embeddings/oleObject126.bin"/><Relationship Id="rId18" Type="http://schemas.openxmlformats.org/officeDocument/2006/relationships/image" Target="../media/image137.emf"/><Relationship Id="rId3" Type="http://schemas.openxmlformats.org/officeDocument/2006/relationships/tags" Target="../tags/tag186.xml"/><Relationship Id="rId21" Type="http://schemas.openxmlformats.org/officeDocument/2006/relationships/image" Target="../media/image138.emf"/><Relationship Id="rId7" Type="http://schemas.openxmlformats.org/officeDocument/2006/relationships/oleObject" Target="../embeddings/oleObject124.bin"/><Relationship Id="rId12" Type="http://schemas.openxmlformats.org/officeDocument/2006/relationships/image" Target="../media/image135.emf"/><Relationship Id="rId17" Type="http://schemas.openxmlformats.org/officeDocument/2006/relationships/oleObject" Target="../embeddings/Microsoft_Word_97_-_2003___124.doc"/><Relationship Id="rId2" Type="http://schemas.openxmlformats.org/officeDocument/2006/relationships/tags" Target="../tags/tag185.xml"/><Relationship Id="rId16" Type="http://schemas.openxmlformats.org/officeDocument/2006/relationships/oleObject" Target="../embeddings/oleObject127.bin"/><Relationship Id="rId20" Type="http://schemas.openxmlformats.org/officeDocument/2006/relationships/oleObject" Target="../embeddings/Microsoft_Word_97_-_2003___125.doc"/><Relationship Id="rId1" Type="http://schemas.openxmlformats.org/officeDocument/2006/relationships/vmlDrawing" Target="../drawings/vmlDrawing40.vml"/><Relationship Id="rId6" Type="http://schemas.openxmlformats.org/officeDocument/2006/relationships/image" Target="../media/image26.png"/><Relationship Id="rId11" Type="http://schemas.openxmlformats.org/officeDocument/2006/relationships/oleObject" Target="../embeddings/Microsoft_Word_97_-_2003___122.doc"/><Relationship Id="rId24" Type="http://schemas.openxmlformats.org/officeDocument/2006/relationships/image" Target="../media/image139.emf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136.emf"/><Relationship Id="rId23" Type="http://schemas.openxmlformats.org/officeDocument/2006/relationships/oleObject" Target="../embeddings/Microsoft_Word_97_-_2003___126.doc"/><Relationship Id="rId10" Type="http://schemas.openxmlformats.org/officeDocument/2006/relationships/oleObject" Target="../embeddings/oleObject125.bin"/><Relationship Id="rId19" Type="http://schemas.openxmlformats.org/officeDocument/2006/relationships/oleObject" Target="../embeddings/oleObject128.bin"/><Relationship Id="rId4" Type="http://schemas.openxmlformats.org/officeDocument/2006/relationships/tags" Target="../tags/tag187.xml"/><Relationship Id="rId9" Type="http://schemas.openxmlformats.org/officeDocument/2006/relationships/image" Target="../media/image134.emf"/><Relationship Id="rId14" Type="http://schemas.openxmlformats.org/officeDocument/2006/relationships/oleObject" Target="../embeddings/Microsoft_Word_97_-_2003___123.doc"/><Relationship Id="rId22" Type="http://schemas.openxmlformats.org/officeDocument/2006/relationships/oleObject" Target="../embeddings/oleObject129.bin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tags" Target="../tags/tag190.xml"/><Relationship Id="rId2" Type="http://schemas.openxmlformats.org/officeDocument/2006/relationships/tags" Target="../tags/tag189.xml"/><Relationship Id="rId1" Type="http://schemas.openxmlformats.org/officeDocument/2006/relationships/tags" Target="../tags/tag188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emf"/><Relationship Id="rId13" Type="http://schemas.openxmlformats.org/officeDocument/2006/relationships/oleObject" Target="../embeddings/Microsoft_Word_97_-_2003___3.doc"/><Relationship Id="rId3" Type="http://schemas.openxmlformats.org/officeDocument/2006/relationships/notesSlide" Target="../notesSlides/notesSlide1.xml"/><Relationship Id="rId7" Type="http://schemas.openxmlformats.org/officeDocument/2006/relationships/oleObject" Target="../embeddings/Microsoft_Word_97_-_2003___1.doc"/><Relationship Id="rId12" Type="http://schemas.openxmlformats.org/officeDocument/2006/relationships/oleObject" Target="../embeddings/oleObject3.bin"/><Relationship Id="rId17" Type="http://schemas.openxmlformats.org/officeDocument/2006/relationships/image" Target="../media/image8.emf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Microsoft_Word_97_-_2003___4.doc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11" Type="http://schemas.openxmlformats.org/officeDocument/2006/relationships/image" Target="../media/image6.emf"/><Relationship Id="rId5" Type="http://schemas.openxmlformats.org/officeDocument/2006/relationships/image" Target="../media/image10.png"/><Relationship Id="rId15" Type="http://schemas.openxmlformats.org/officeDocument/2006/relationships/oleObject" Target="../embeddings/oleObject4.bin"/><Relationship Id="rId10" Type="http://schemas.openxmlformats.org/officeDocument/2006/relationships/oleObject" Target="../embeddings/Microsoft_Word_97_-_2003___2.doc"/><Relationship Id="rId4" Type="http://schemas.openxmlformats.org/officeDocument/2006/relationships/image" Target="../media/image9.png"/><Relationship Id="rId9" Type="http://schemas.openxmlformats.org/officeDocument/2006/relationships/oleObject" Target="../embeddings/oleObject2.bin"/><Relationship Id="rId1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Word_97_-_2003___6.doc"/><Relationship Id="rId13" Type="http://schemas.openxmlformats.org/officeDocument/2006/relationships/oleObject" Target="../embeddings/oleObject8.bin"/><Relationship Id="rId3" Type="http://schemas.openxmlformats.org/officeDocument/2006/relationships/notesSlide" Target="../notesSlides/notesSlide2.xml"/><Relationship Id="rId7" Type="http://schemas.openxmlformats.org/officeDocument/2006/relationships/oleObject" Target="../embeddings/oleObject6.bin"/><Relationship Id="rId12" Type="http://schemas.openxmlformats.org/officeDocument/2006/relationships/image" Target="../media/image13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1.emf"/><Relationship Id="rId11" Type="http://schemas.openxmlformats.org/officeDocument/2006/relationships/oleObject" Target="../embeddings/Microsoft_Word_97_-_2003___7.doc"/><Relationship Id="rId5" Type="http://schemas.openxmlformats.org/officeDocument/2006/relationships/oleObject" Target="../embeddings/Microsoft_Word_97_-_2003___5.doc"/><Relationship Id="rId15" Type="http://schemas.openxmlformats.org/officeDocument/2006/relationships/image" Target="../media/image14.emf"/><Relationship Id="rId10" Type="http://schemas.openxmlformats.org/officeDocument/2006/relationships/oleObject" Target="../embeddings/oleObject7.bin"/><Relationship Id="rId4" Type="http://schemas.openxmlformats.org/officeDocument/2006/relationships/oleObject" Target="../embeddings/oleObject5.bin"/><Relationship Id="rId9" Type="http://schemas.openxmlformats.org/officeDocument/2006/relationships/image" Target="../media/image12.emf"/><Relationship Id="rId14" Type="http://schemas.openxmlformats.org/officeDocument/2006/relationships/oleObject" Target="../embeddings/Microsoft_Word_97_-_2003___8.doc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5.emf"/><Relationship Id="rId2" Type="http://schemas.openxmlformats.org/officeDocument/2006/relationships/tags" Target="../tags/tag37.xml"/><Relationship Id="rId1" Type="http://schemas.openxmlformats.org/officeDocument/2006/relationships/vmlDrawing" Target="../drawings/vmlDrawing3.vml"/><Relationship Id="rId6" Type="http://schemas.openxmlformats.org/officeDocument/2006/relationships/oleObject" Target="../embeddings/Microsoft_Word_97_-_2003___9.doc"/><Relationship Id="rId5" Type="http://schemas.openxmlformats.org/officeDocument/2006/relationships/oleObject" Target="../embeddings/oleObject9.bin"/><Relationship Id="rId10" Type="http://schemas.openxmlformats.org/officeDocument/2006/relationships/image" Target="../media/image16.emf"/><Relationship Id="rId4" Type="http://schemas.openxmlformats.org/officeDocument/2006/relationships/notesSlide" Target="../notesSlides/notesSlide3.xml"/><Relationship Id="rId9" Type="http://schemas.openxmlformats.org/officeDocument/2006/relationships/oleObject" Target="../embeddings/Microsoft_Word_97_-_2003___10.doc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40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396" y="-19348"/>
            <a:ext cx="12260793" cy="68966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58889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>
            <p:custDataLst>
              <p:tags r:id="rId2"/>
            </p:custDataLst>
          </p:nvPr>
        </p:nvSpPr>
        <p:spPr>
          <a:xfrm>
            <a:off x="855980" y="2492375"/>
            <a:ext cx="1216660" cy="135445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创新设计字体-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8">
            <a:lum bright="100000"/>
          </a:blip>
          <a:stretch>
            <a:fillRect/>
          </a:stretch>
        </p:blipFill>
        <p:spPr>
          <a:xfrm>
            <a:off x="874078" y="2564765"/>
            <a:ext cx="1180465" cy="1209675"/>
          </a:xfrm>
          <a:prstGeom prst="rect">
            <a:avLst/>
          </a:prstGeom>
        </p:spPr>
      </p:pic>
      <p:sp>
        <p:nvSpPr>
          <p:cNvPr id="8" name="文本框 4"/>
          <p:cNvSpPr txBox="1"/>
          <p:nvPr>
            <p:custDataLst>
              <p:tags r:id="rId4"/>
            </p:custDataLst>
          </p:nvPr>
        </p:nvSpPr>
        <p:spPr>
          <a:xfrm>
            <a:off x="2372741" y="3068157"/>
            <a:ext cx="10057702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defTabSz="1218565">
              <a:lnSpc>
                <a:spcPct val="100000"/>
              </a:lnSpc>
              <a:tabLst>
                <a:tab pos="2600325" algn="l"/>
              </a:tabLst>
            </a:pPr>
            <a:r>
              <a:rPr lang="en-US" altLang="zh-CN" sz="46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2.3.3</a:t>
            </a:r>
            <a:r>
              <a:rPr lang="zh-CN" altLang="en-US" sz="4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点到直线的距离公式</a:t>
            </a:r>
            <a:endParaRPr sz="4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2368550" y="2477135"/>
            <a:ext cx="9808210" cy="46418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00000"/>
              </a:lnSpc>
            </a:pP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第</a:t>
            </a:r>
            <a:r>
              <a:rPr lang="zh-CN" alt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二</a:t>
            </a:r>
            <a:r>
              <a:rPr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章 </a:t>
            </a:r>
            <a:r>
              <a:rPr lang="en-US" sz="24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   </a:t>
            </a:r>
            <a:r>
              <a:rPr lang="en-US" altLang="zh-CN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2.3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　直线的交点坐标与距离公式</a:t>
            </a:r>
            <a:endParaRPr lang="en-US" altLang="zh-CN" sz="24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244666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226822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矩形 15"/>
          <p:cNvSpPr/>
          <p:nvPr>
            <p:custDataLst>
              <p:tags r:id="rId2"/>
            </p:custDataLst>
          </p:nvPr>
        </p:nvSpPr>
        <p:spPr>
          <a:xfrm>
            <a:off x="605537" y="3064688"/>
            <a:ext cx="951991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800" b="1" kern="100" dirty="0" smtClean="0">
                <a:latin typeface="Times New Roman"/>
                <a:ea typeface="宋体" pitchFamily="2" charset="-122"/>
                <a:cs typeface="Times New Roman"/>
              </a:rPr>
              <a:t>(1)</a:t>
            </a:r>
            <a:r>
              <a:rPr lang="zh-CN" altLang="zh-CN" sz="2800" b="1" kern="100" dirty="0" smtClean="0">
                <a:latin typeface="Times New Roman"/>
                <a:ea typeface="宋体" pitchFamily="2" charset="-122"/>
                <a:cs typeface="Times New Roman"/>
              </a:rPr>
              <a:t>将</a:t>
            </a:r>
            <a:r>
              <a:rPr lang="en-US" altLang="zh-CN" sz="28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8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8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8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8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800" b="1" kern="100" dirty="0">
                <a:latin typeface="Times New Roman"/>
                <a:ea typeface="宋体" pitchFamily="2" charset="-122"/>
                <a:cs typeface="Times New Roman"/>
              </a:rPr>
              <a:t>化为一般式：</a:t>
            </a:r>
            <a:r>
              <a:rPr lang="en-US" altLang="zh-CN" sz="28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8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8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8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8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8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8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8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100" kern="100" dirty="0">
              <a:effectLst/>
              <a:latin typeface="宋体"/>
              <a:cs typeface="Courier New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38145" y="607949"/>
            <a:ext cx="11310607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P77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例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5)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求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下列点到直线的距离：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原点到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7434230"/>
              </p:ext>
            </p:extLst>
          </p:nvPr>
        </p:nvGraphicFramePr>
        <p:xfrm>
          <a:off x="457200" y="1891919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0" name="Document" r:id="rId9" imgW="11497045" imgH="791114" progId="Word.Document.8">
                  <p:embed/>
                </p:oleObj>
              </mc:Choice>
              <mc:Fallback>
                <p:oleObj name="Document" r:id="rId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57200" y="1891919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6494024"/>
              </p:ext>
            </p:extLst>
          </p:nvPr>
        </p:nvGraphicFramePr>
        <p:xfrm>
          <a:off x="714756" y="3734562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1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4756" y="3734562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18666888"/>
              </p:ext>
            </p:extLst>
          </p:nvPr>
        </p:nvGraphicFramePr>
        <p:xfrm>
          <a:off x="676656" y="47244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2" name="Document" r:id="rId15" imgW="11497045" imgH="791114" progId="Word.Document.8">
                  <p:embed/>
                </p:oleObj>
              </mc:Choice>
              <mc:Fallback>
                <p:oleObj name="Document" r:id="rId15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76656" y="47244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44655774"/>
              </p:ext>
            </p:extLst>
          </p:nvPr>
        </p:nvGraphicFramePr>
        <p:xfrm>
          <a:off x="676656" y="5411343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33" name="Document" r:id="rId18" imgW="11497045" imgH="989162" progId="Word.Document.8">
                  <p:embed/>
                </p:oleObj>
              </mc:Choice>
              <mc:Fallback>
                <p:oleObj name="Document" r:id="rId1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76656" y="5411343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9" name="组合 18"/>
          <p:cNvGrpSpPr/>
          <p:nvPr/>
        </p:nvGrpSpPr>
        <p:grpSpPr>
          <a:xfrm>
            <a:off x="441261" y="2768219"/>
            <a:ext cx="11373168" cy="3901186"/>
            <a:chOff x="389255" y="2564892"/>
            <a:chExt cx="11373168" cy="3901186"/>
          </a:xfrm>
        </p:grpSpPr>
        <p:sp>
          <p:nvSpPr>
            <p:cNvPr id="20" name="圆角矩形 19"/>
            <p:cNvSpPr/>
            <p:nvPr>
              <p:custDataLst>
                <p:tags r:id="rId3"/>
              </p:custDataLst>
            </p:nvPr>
          </p:nvSpPr>
          <p:spPr>
            <a:xfrm>
              <a:off x="389255" y="2677922"/>
              <a:ext cx="11373168" cy="37881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1" name="矩形 20"/>
            <p:cNvSpPr/>
            <p:nvPr>
              <p:custDataLst>
                <p:tags r:id="rId4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2" name="图片 21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20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199073" y="188595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(3)(3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6)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52171" y="1040003"/>
            <a:ext cx="11373168" cy="2821051"/>
            <a:chOff x="389255" y="2564892"/>
            <a:chExt cx="11373168" cy="2821051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270802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8" name="矩形 17"/>
          <p:cNvSpPr/>
          <p:nvPr/>
        </p:nvSpPr>
        <p:spPr>
          <a:xfrm>
            <a:off x="488692" y="1338332"/>
            <a:ext cx="11087744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法一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　将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化为一般式：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en-US" altLang="zh-CN" sz="2600" b="1" kern="100" dirty="0" smtClean="0">
              <a:latin typeface="Times New Roman" panose="02020603050405020304"/>
              <a:cs typeface="Times New Roman" panose="02020603050405020304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2028493"/>
              </p:ext>
            </p:extLst>
          </p:nvPr>
        </p:nvGraphicFramePr>
        <p:xfrm>
          <a:off x="625856" y="20066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0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25856" y="20066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72276930"/>
              </p:ext>
            </p:extLst>
          </p:nvPr>
        </p:nvGraphicFramePr>
        <p:xfrm>
          <a:off x="574929" y="30226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41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74929" y="30226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124491"/>
            <a:ext cx="10837698" cy="4032852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sp>
        <p:nvSpPr>
          <p:cNvPr id="8" name="矩形 7"/>
          <p:cNvSpPr/>
          <p:nvPr/>
        </p:nvSpPr>
        <p:spPr>
          <a:xfrm>
            <a:off x="1044073" y="1472184"/>
            <a:ext cx="10180563" cy="361740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点到直线的距离的求解方法</a:t>
            </a:r>
            <a:endParaRPr lang="zh-CN" altLang="zh-CN" sz="1050" kern="10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求点到直线的距离时，只需把直线方程化为一般式方程，直接应用点到直线的距离公式求解即可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对于与坐标轴平行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或重合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，求点到它们的距离时，既可以用点到直线的距离公式，也可以直接写成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|.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64565" y="836676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199073" y="729127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原点到直线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297570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277622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1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TextBox 19"/>
          <p:cNvSpPr txBox="1"/>
          <p:nvPr/>
        </p:nvSpPr>
        <p:spPr>
          <a:xfrm>
            <a:off x="6674164" y="126873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2008281"/>
              </p:ext>
            </p:extLst>
          </p:nvPr>
        </p:nvGraphicFramePr>
        <p:xfrm>
          <a:off x="355600" y="1446657"/>
          <a:ext cx="8369300" cy="1092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2" name="Document" r:id="rId8" imgW="8367881" imgH="1094957" progId="Word.Document.8">
                  <p:embed/>
                </p:oleObj>
              </mc:Choice>
              <mc:Fallback>
                <p:oleObj name="Document" r:id="rId8" imgW="8367881" imgH="109495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55600" y="1446657"/>
                        <a:ext cx="8369300" cy="1092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2" name="组合 11"/>
          <p:cNvGrpSpPr/>
          <p:nvPr/>
        </p:nvGrpSpPr>
        <p:grpSpPr>
          <a:xfrm>
            <a:off x="313055" y="2158365"/>
            <a:ext cx="11373168" cy="1918716"/>
            <a:chOff x="313055" y="2564892"/>
            <a:chExt cx="11373168" cy="1918716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180568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7353362"/>
              </p:ext>
            </p:extLst>
          </p:nvPr>
        </p:nvGraphicFramePr>
        <p:xfrm>
          <a:off x="506730" y="2552192"/>
          <a:ext cx="34544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63" name="Document" r:id="rId12" imgW="3454779" imgH="992300" progId="Word.Document.8">
                  <p:embed/>
                </p:oleObj>
              </mc:Choice>
              <mc:Fallback>
                <p:oleObj name="Document" r:id="rId12" imgW="3454779" imgH="99230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06730" y="2552192"/>
                        <a:ext cx="34544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extBox 19"/>
          <p:cNvSpPr txBox="1"/>
          <p:nvPr/>
        </p:nvSpPr>
        <p:spPr>
          <a:xfrm>
            <a:off x="47244" y="68414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60973" y="125095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若原点到直线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的距离为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应满足的关系式为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25755" y="2145538"/>
            <a:ext cx="11373168" cy="1918716"/>
            <a:chOff x="313055" y="2564892"/>
            <a:chExt cx="11373168" cy="1918716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180568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3" name="矩形 12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4" name="图片 13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2504851"/>
              </p:ext>
            </p:extLst>
          </p:nvPr>
        </p:nvGraphicFramePr>
        <p:xfrm>
          <a:off x="508000" y="2489200"/>
          <a:ext cx="9563100" cy="1536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6" name="Document" r:id="rId9" imgW="9560882" imgH="1531189" progId="Word.Document.8">
                  <p:embed/>
                </p:oleObj>
              </mc:Choice>
              <mc:Fallback>
                <p:oleObj name="Document" r:id="rId9" imgW="9560882" imgH="1531189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08000" y="2489200"/>
                        <a:ext cx="9563100" cy="1536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矩形 19"/>
          <p:cNvSpPr/>
          <p:nvPr/>
        </p:nvSpPr>
        <p:spPr>
          <a:xfrm>
            <a:off x="237871" y="738168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	B.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30000" dirty="0" smtClean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baseline="30000" dirty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	</a:t>
            </a:r>
            <a:r>
              <a:rPr lang="en-US" altLang="zh-CN" sz="2600" b="1" kern="100" dirty="0" err="1" smtClean="0">
                <a:latin typeface="Times New Roman"/>
                <a:cs typeface="Courier New"/>
              </a:rPr>
              <a:t>D.</a:t>
            </a:r>
            <a:r>
              <a:rPr lang="en-US" altLang="zh-CN" sz="2600" b="1" i="1" kern="100" dirty="0" err="1" smtClean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31661660"/>
              </p:ext>
            </p:extLst>
          </p:nvPr>
        </p:nvGraphicFramePr>
        <p:xfrm>
          <a:off x="549656" y="34544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7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9656" y="34544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21" name="返回">
            <a:hlinkClick r:id="rId14" action="ppaction://hlinksldjump"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170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250573" y="3247263"/>
            <a:ext cx="9373102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点到直线的距离公式的简单应用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168339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150495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313055" y="2564892"/>
            <a:ext cx="11373168" cy="2160270"/>
            <a:chOff x="313055" y="2564892"/>
            <a:chExt cx="11373168" cy="2160270"/>
          </a:xfrm>
        </p:grpSpPr>
        <p:sp>
          <p:nvSpPr>
            <p:cNvPr id="5" name="圆角矩形 4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204724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0" name="矩形 9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1" name="图片 10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sp>
        <p:nvSpPr>
          <p:cNvPr id="24" name="TextBox 19"/>
          <p:cNvSpPr txBox="1"/>
          <p:nvPr/>
        </p:nvSpPr>
        <p:spPr>
          <a:xfrm>
            <a:off x="136144" y="1754662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49873" y="620649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轴上一点，且点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的距离为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的坐标为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38773" y="1192530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A.(8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B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C.(8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或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D</a:t>
            </a:r>
            <a:r>
              <a:rPr lang="en-US" altLang="zh-CN" sz="2600" b="1" kern="100" dirty="0">
                <a:latin typeface="Times New Roman"/>
                <a:cs typeface="Courier New"/>
              </a:rPr>
              <a:t>.(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8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或</a:t>
            </a:r>
            <a:r>
              <a:rPr lang="en-US" altLang="zh-CN" sz="2600" b="1" kern="100" dirty="0">
                <a:latin typeface="Times New Roman"/>
                <a:cs typeface="Courier New"/>
              </a:rPr>
              <a:t>(12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2016129"/>
              </p:ext>
            </p:extLst>
          </p:nvPr>
        </p:nvGraphicFramePr>
        <p:xfrm>
          <a:off x="498729" y="2934081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0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8729" y="2934081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3851482"/>
              </p:ext>
            </p:extLst>
          </p:nvPr>
        </p:nvGraphicFramePr>
        <p:xfrm>
          <a:off x="498729" y="3975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11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98729" y="3975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313055" y="1578304"/>
            <a:ext cx="11373168" cy="4875074"/>
            <a:chOff x="313055" y="2564892"/>
            <a:chExt cx="11373168" cy="4875074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476204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sp>
        <p:nvSpPr>
          <p:cNvPr id="19" name="矩形 18"/>
          <p:cNvSpPr/>
          <p:nvPr/>
        </p:nvSpPr>
        <p:spPr>
          <a:xfrm>
            <a:off x="262573" y="150495"/>
            <a:ext cx="11537950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经过点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，且原点到直线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的距离等于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90398" y="1889742"/>
            <a:ext cx="11087744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的斜率不存在时，直线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，符合原点到直线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的距离等于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81000" y="788987"/>
            <a:ext cx="404630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0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或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5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x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＋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12</a:t>
            </a:r>
            <a:r>
              <a:rPr lang="en-US" altLang="zh-CN" sz="2600" b="1" i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y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26</a:t>
            </a:r>
            <a:r>
              <a:rPr lang="zh-CN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＝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14973" y="3060781"/>
            <a:ext cx="11537950" cy="113261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3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的斜率存在时，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3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设所求直线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664418"/>
              </p:ext>
            </p:extLst>
          </p:nvPr>
        </p:nvGraphicFramePr>
        <p:xfrm>
          <a:off x="511429" y="4115181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2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11429" y="4115181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8487603"/>
              </p:ext>
            </p:extLst>
          </p:nvPr>
        </p:nvGraphicFramePr>
        <p:xfrm>
          <a:off x="524129" y="486537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3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4129" y="486537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1574484"/>
              </p:ext>
            </p:extLst>
          </p:nvPr>
        </p:nvGraphicFramePr>
        <p:xfrm>
          <a:off x="511429" y="565289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4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11429" y="565289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utoUpdateAnimBg="0"/>
      <p:bldP spid="2" grpId="0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340517"/>
            <a:ext cx="10837698" cy="4248879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052703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10" name="矩形 9"/>
          <p:cNvSpPr/>
          <p:nvPr/>
        </p:nvSpPr>
        <p:spPr>
          <a:xfrm>
            <a:off x="929670" y="1688211"/>
            <a:ext cx="10282369" cy="301723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若已知点到直线的距离求参数时，只需根据点到直线的距离公式列方程求解参数即可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根据距离求方程时先设出方程，然后由题意列方程求参数，也可以综合应用直线的有关知识，充分发挥几何图形的直观性，判断直线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的特征，然后由已知条件写出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36097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224473" y="551200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ea typeface="楷体_GB2312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链接教材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P80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综合运用</a:t>
            </a:r>
            <a:r>
              <a:rPr lang="en-US" altLang="zh-CN" sz="2600" b="1" kern="100" dirty="0">
                <a:latin typeface="Times New Roman"/>
                <a:ea typeface="楷体_GB2312"/>
              </a:rPr>
              <a:t>14)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求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且与点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的距离相等的直线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3" name="五边形 2"/>
          <p:cNvSpPr/>
          <p:nvPr/>
        </p:nvSpPr>
        <p:spPr>
          <a:xfrm>
            <a:off x="0" y="106943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86995"/>
            <a:ext cx="9483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363855" y="1862767"/>
            <a:ext cx="11373168" cy="4459986"/>
            <a:chOff x="389255" y="2564892"/>
            <a:chExt cx="11373168" cy="4459986"/>
          </a:xfrm>
        </p:grpSpPr>
        <p:sp>
          <p:nvSpPr>
            <p:cNvPr id="17" name="圆角矩形 16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43469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22" name="矩形 21"/>
          <p:cNvSpPr/>
          <p:nvPr/>
        </p:nvSpPr>
        <p:spPr>
          <a:xfrm>
            <a:off x="520713" y="2109915"/>
            <a:ext cx="10869271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法一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由题意知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en-US" altLang="zh-CN" sz="2600" b="1" i="1" kern="100" baseline="-25000" dirty="0" err="1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，线段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的中点为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，所以过点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与直线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平行的直线方程为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，此直线符合题意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5212704"/>
              </p:ext>
            </p:extLst>
          </p:nvPr>
        </p:nvGraphicFramePr>
        <p:xfrm>
          <a:off x="613029" y="3971856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50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13029" y="3971856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矩形 12"/>
          <p:cNvSpPr/>
          <p:nvPr/>
        </p:nvSpPr>
        <p:spPr>
          <a:xfrm>
            <a:off x="586382" y="4772464"/>
            <a:ext cx="10655103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7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，此直线也符合题意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故所求直线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7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课标要求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91831" y="1777111"/>
            <a:ext cx="10620268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经历用坐标法、向量法推导点到直线的距离公式的运算过程</a:t>
            </a:r>
            <a:r>
              <a:rPr lang="en-US" altLang="zh-CN" sz="2600" b="1" kern="100" dirty="0">
                <a:latin typeface="Times New Roman"/>
                <a:cs typeface="Courier New"/>
              </a:rPr>
              <a:t>. </a:t>
            </a:r>
            <a:endParaRPr lang="en-US" altLang="zh-CN" sz="2600" b="1" kern="100" dirty="0" smtClean="0">
              <a:latin typeface="Times New Roman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Courier New"/>
              </a:rPr>
              <a:t>2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掌握点到直线的距离公式，并能灵活应用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363855" y="391922"/>
            <a:ext cx="11373168" cy="5691378"/>
            <a:chOff x="389255" y="2564892"/>
            <a:chExt cx="11373168" cy="5691378"/>
          </a:xfrm>
        </p:grpSpPr>
        <p:sp>
          <p:nvSpPr>
            <p:cNvPr id="17" name="圆角矩形 16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557834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22" name="矩形 21"/>
          <p:cNvSpPr/>
          <p:nvPr/>
        </p:nvSpPr>
        <p:spPr>
          <a:xfrm>
            <a:off x="520713" y="639070"/>
            <a:ext cx="10869271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黑体"/>
                <a:cs typeface="Times New Roman"/>
              </a:rPr>
              <a:t>法二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显然所求直线的斜率存在，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84782" y="1268730"/>
            <a:ext cx="10655103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设直线方程为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</a:rPr>
              <a:t>kx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b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4378436"/>
              </p:ext>
            </p:extLst>
          </p:nvPr>
        </p:nvGraphicFramePr>
        <p:xfrm>
          <a:off x="600329" y="1943100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0" name="Document" r:id="rId9" imgW="11497045" imgH="1384540" progId="Word.Document.8">
                  <p:embed/>
                </p:oleObj>
              </mc:Choice>
              <mc:Fallback>
                <p:oleObj name="Document" r:id="rId9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00329" y="1943100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1659091"/>
              </p:ext>
            </p:extLst>
          </p:nvPr>
        </p:nvGraphicFramePr>
        <p:xfrm>
          <a:off x="613029" y="33528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1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13029" y="33528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6343051"/>
              </p:ext>
            </p:extLst>
          </p:nvPr>
        </p:nvGraphicFramePr>
        <p:xfrm>
          <a:off x="651256" y="4305300"/>
          <a:ext cx="11480800" cy="1778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92" name="Document" r:id="rId15" imgW="11497045" imgH="1780276" progId="Word.Document.8">
                  <p:embed/>
                </p:oleObj>
              </mc:Choice>
              <mc:Fallback>
                <p:oleObj name="Document" r:id="rId15" imgW="11497045" imgH="178027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51256" y="4305300"/>
                        <a:ext cx="11480800" cy="1778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85528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/>
          <p:nvPr/>
        </p:nvGrpSpPr>
        <p:grpSpPr>
          <a:xfrm>
            <a:off x="363855" y="391922"/>
            <a:ext cx="11373168" cy="2286762"/>
            <a:chOff x="389255" y="2564892"/>
            <a:chExt cx="11373168" cy="2286762"/>
          </a:xfrm>
        </p:grpSpPr>
        <p:sp>
          <p:nvSpPr>
            <p:cNvPr id="17" name="圆角矩形 16"/>
            <p:cNvSpPr/>
            <p:nvPr>
              <p:custDataLst>
                <p:tags r:id="rId2"/>
              </p:custDataLst>
            </p:nvPr>
          </p:nvSpPr>
          <p:spPr>
            <a:xfrm>
              <a:off x="389255" y="2677922"/>
              <a:ext cx="11373168" cy="217373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1418247"/>
              </p:ext>
            </p:extLst>
          </p:nvPr>
        </p:nvGraphicFramePr>
        <p:xfrm>
          <a:off x="596900" y="836676"/>
          <a:ext cx="114808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8" name="Document" r:id="rId9" imgW="11497045" imgH="1380586" progId="Word.Document.8">
                  <p:embed/>
                </p:oleObj>
              </mc:Choice>
              <mc:Fallback>
                <p:oleObj name="Document" r:id="rId9" imgW="11497045" imgH="138058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96900" y="836676"/>
                        <a:ext cx="11480800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0510245"/>
              </p:ext>
            </p:extLst>
          </p:nvPr>
        </p:nvGraphicFramePr>
        <p:xfrm>
          <a:off x="571500" y="1700784"/>
          <a:ext cx="11480800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9" name="Document" r:id="rId12" imgW="11497045" imgH="985927" progId="Word.Document.8">
                  <p:embed/>
                </p:oleObj>
              </mc:Choice>
              <mc:Fallback>
                <p:oleObj name="Document" r:id="rId12" imgW="11497045" imgH="98592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71500" y="1700784"/>
                        <a:ext cx="11480800" cy="97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返回">
            <a:hlinkClick r:id="rId14" action="ppaction://hlinksldjump"/>
          </p:cNvPr>
          <p:cNvPicPr>
            <a:picLocks noChangeAspect="1"/>
          </p:cNvPicPr>
          <p:nvPr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59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339660" y="3182475"/>
            <a:ext cx="9373102" cy="835314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点到直线的距离公式的综合应用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193739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393410" y="175895"/>
            <a:ext cx="6477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例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kumimoji="1" lang="zh-CN" altLang="en-US" sz="2000" b="1" dirty="0">
              <a:solidFill>
                <a:prstClr val="white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06992" y="595249"/>
            <a:ext cx="11423713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为原点，点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上运动，那么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OP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的最小值为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0980827"/>
              </p:ext>
            </p:extLst>
          </p:nvPr>
        </p:nvGraphicFramePr>
        <p:xfrm>
          <a:off x="457200" y="1268730"/>
          <a:ext cx="8458200" cy="116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0" name="Document" r:id="rId8" imgW="8456771" imgH="1171366" progId="Word.Document.8">
                  <p:embed/>
                </p:oleObj>
              </mc:Choice>
              <mc:Fallback>
                <p:oleObj name="Document" r:id="rId8" imgW="8456771" imgH="117136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57200" y="1268730"/>
                        <a:ext cx="8458200" cy="116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9"/>
          <p:cNvSpPr txBox="1"/>
          <p:nvPr/>
        </p:nvSpPr>
        <p:spPr>
          <a:xfrm>
            <a:off x="98044" y="1348008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01955" y="2259838"/>
            <a:ext cx="11373168" cy="1524762"/>
            <a:chOff x="313055" y="2564892"/>
            <a:chExt cx="11373168" cy="1524762"/>
          </a:xfrm>
        </p:grpSpPr>
        <p:sp>
          <p:nvSpPr>
            <p:cNvPr id="21" name="圆角矩形 20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141173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2" name="矩形 21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23" name="图片 22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10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graphicFrame>
        <p:nvGraphicFramePr>
          <p:cNvPr id="24" name="对象 2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58177102"/>
              </p:ext>
            </p:extLst>
          </p:nvPr>
        </p:nvGraphicFramePr>
        <p:xfrm>
          <a:off x="584200" y="2603500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31" name="Document" r:id="rId12" imgW="11497045" imgH="1186851" progId="Word.Document.8">
                  <p:embed/>
                </p:oleObj>
              </mc:Choice>
              <mc:Fallback>
                <p:oleObj name="Document" r:id="rId12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84200" y="2603500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224473" y="112395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的距离最大时，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的值是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982658" y="175895"/>
            <a:ext cx="688009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76555" y="1027303"/>
            <a:ext cx="11373168" cy="3481832"/>
            <a:chOff x="313055" y="2564892"/>
            <a:chExt cx="11373168" cy="3481832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313055" y="2677922"/>
              <a:ext cx="11373168" cy="336880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2" name="矩形 11"/>
            <p:cNvSpPr/>
            <p:nvPr>
              <p:custDataLst>
                <p:tags r:id="rId3"/>
              </p:custDataLst>
            </p:nvPr>
          </p:nvSpPr>
          <p:spPr>
            <a:xfrm>
              <a:off x="504825" y="2564892"/>
              <a:ext cx="620395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3" name="图片 12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619760" y="2564892"/>
              <a:ext cx="433070" cy="201930"/>
            </a:xfrm>
            <a:prstGeom prst="rect">
              <a:avLst/>
            </a:prstGeom>
          </p:spPr>
        </p:pic>
      </p:grpSp>
      <p:graphicFrame>
        <p:nvGraphicFramePr>
          <p:cNvPr id="14" name="对象 1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64105844"/>
              </p:ext>
            </p:extLst>
          </p:nvPr>
        </p:nvGraphicFramePr>
        <p:xfrm>
          <a:off x="546100" y="1409065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5" name="Document" r:id="rId9" imgW="11497045" imgH="1182538" progId="Word.Document.8">
                  <p:embed/>
                </p:oleObj>
              </mc:Choice>
              <mc:Fallback>
                <p:oleObj name="Document" r:id="rId9" imgW="11497045" imgH="118253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6100" y="1409065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4781413"/>
              </p:ext>
            </p:extLst>
          </p:nvPr>
        </p:nvGraphicFramePr>
        <p:xfrm>
          <a:off x="533400" y="2095500"/>
          <a:ext cx="10998200" cy="2438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6" name="Document" r:id="rId12" imgW="11004000" imgH="2431571" progId="Word.Document.8">
                  <p:embed/>
                </p:oleObj>
              </mc:Choice>
              <mc:Fallback>
                <p:oleObj name="Document" r:id="rId12" imgW="11004000" imgH="243157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33400" y="2095500"/>
                        <a:ext cx="10998200" cy="2438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9BBB59">
              <a:lumMod val="75000"/>
            </a:srgbClr>
          </a:solidFill>
          <a:ln>
            <a:noFill/>
          </a:ln>
        </p:spPr>
        <p:style>
          <a:lnRef idx="2">
            <a:srgbClr val="4F81BD">
              <a:shade val="50000"/>
            </a:srgbClr>
          </a:lnRef>
          <a:fillRef idx="1">
            <a:srgbClr val="4F81BD"/>
          </a:fillRef>
          <a:effectRef idx="0">
            <a:srgbClr val="4F81BD"/>
          </a:effectRef>
          <a:fontRef idx="minor">
            <a:sysClr val="window" lastClr="CBE9CF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圆角矩形 6"/>
          <p:cNvSpPr/>
          <p:nvPr/>
        </p:nvSpPr>
        <p:spPr>
          <a:xfrm>
            <a:off x="658902" y="1734471"/>
            <a:ext cx="10837698" cy="2952591"/>
          </a:xfrm>
          <a:prstGeom prst="roundRect">
            <a:avLst>
              <a:gd name="adj" fmla="val 1925"/>
            </a:avLst>
          </a:prstGeom>
          <a:pattFill prst="sm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>
            <a:noFill/>
          </a:ln>
          <a:effectLst>
            <a:outerShdw blurRad="76200" dist="38100" dir="54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2400"/>
          </a:p>
        </p:txBody>
      </p:sp>
      <p:grpSp>
        <p:nvGrpSpPr>
          <p:cNvPr id="3" name="组合 2"/>
          <p:cNvGrpSpPr/>
          <p:nvPr/>
        </p:nvGrpSpPr>
        <p:grpSpPr>
          <a:xfrm>
            <a:off x="964565" y="1446657"/>
            <a:ext cx="2387600" cy="530860"/>
            <a:chOff x="1519" y="1318"/>
            <a:chExt cx="3760" cy="836"/>
          </a:xfrm>
        </p:grpSpPr>
        <p:sp>
          <p:nvSpPr>
            <p:cNvPr id="5" name="梯形 4"/>
            <p:cNvSpPr/>
            <p:nvPr>
              <p:custDataLst>
                <p:tags r:id="rId2"/>
              </p:custDataLst>
            </p:nvPr>
          </p:nvSpPr>
          <p:spPr>
            <a:xfrm rot="10800000">
              <a:off x="1519" y="1318"/>
              <a:ext cx="3761" cy="836"/>
            </a:xfrm>
            <a:prstGeom prst="trapezoid">
              <a:avLst/>
            </a:prstGeom>
            <a:solidFill>
              <a:srgbClr val="9BBB59">
                <a:lumMod val="50000"/>
              </a:srgbClr>
            </a:solidFill>
            <a:ln>
              <a:noFill/>
            </a:ln>
          </p:spPr>
          <p:style>
            <a:lnRef idx="2">
              <a:srgbClr val="4F81BD">
                <a:shade val="50000"/>
              </a:srgbClr>
            </a:lnRef>
            <a:fillRef idx="1">
              <a:srgbClr val="4F81BD"/>
            </a:fillRef>
            <a:effectRef idx="0">
              <a:srgbClr val="4F81BD"/>
            </a:effectRef>
            <a:fontRef idx="minor">
              <a:sysClr val="window" lastClr="CBE9CF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TextBox 8"/>
            <p:cNvSpPr txBox="1"/>
            <p:nvPr>
              <p:custDataLst>
                <p:tags r:id="rId3"/>
              </p:custDataLst>
            </p:nvPr>
          </p:nvSpPr>
          <p:spPr>
            <a:xfrm>
              <a:off x="1776" y="1431"/>
              <a:ext cx="3207" cy="630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noAutofit/>
            </a:bodyPr>
            <a:lstStyle/>
            <a:p>
              <a:pPr algn="ctr">
                <a:lnSpc>
                  <a:spcPts val="3000"/>
                </a:lnSpc>
              </a:pPr>
              <a:r>
                <a:rPr lang="zh-CN" altLang="en-US" sz="2800" dirty="0" smtClean="0">
                  <a:solidFill>
                    <a:prstClr val="white"/>
                  </a:solidFill>
                  <a:ea typeface="微软雅黑" panose="020B0503020204020204" pitchFamily="34" charset="-122"/>
                  <a:sym typeface="Arial" panose="020B0604020202020204" pitchFamily="34" charset="0"/>
                </a:rPr>
                <a:t>思维升华</a:t>
              </a:r>
            </a:p>
          </p:txBody>
        </p:sp>
      </p:grpSp>
      <p:sp>
        <p:nvSpPr>
          <p:cNvPr id="8" name="矩形 7"/>
          <p:cNvSpPr/>
          <p:nvPr/>
        </p:nvSpPr>
        <p:spPr>
          <a:xfrm>
            <a:off x="941758" y="2021649"/>
            <a:ext cx="10385193" cy="1816908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点在直线上运动时，与直线外一点最小距离为垂线段长度；直线围绕点转动时，与直线外一点最大距离为两定点距离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注意画图，数形结合在此类问题求解中至关重要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888870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五边形 2"/>
          <p:cNvSpPr/>
          <p:nvPr/>
        </p:nvSpPr>
        <p:spPr>
          <a:xfrm>
            <a:off x="0" y="424570"/>
            <a:ext cx="1127448" cy="364422"/>
          </a:xfrm>
          <a:prstGeom prst="homePlate">
            <a:avLst>
              <a:gd name="adj" fmla="val 28683"/>
            </a:avLst>
          </a:prstGeom>
          <a:solidFill>
            <a:srgbClr val="C000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</a:endParaRPr>
          </a:p>
        </p:txBody>
      </p:sp>
      <p:sp>
        <p:nvSpPr>
          <p:cNvPr id="4" name="文本框 13"/>
          <p:cNvSpPr txBox="1"/>
          <p:nvPr/>
        </p:nvSpPr>
        <p:spPr>
          <a:xfrm>
            <a:off x="255811" y="404622"/>
            <a:ext cx="948301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/>
            <a:r>
              <a:rPr kumimoji="1" lang="zh-CN" altLang="en-US" sz="2000" b="1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训练</a:t>
            </a:r>
            <a:r>
              <a:rPr kumimoji="1" lang="en-US" altLang="zh-CN" sz="2000" b="1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</a:p>
        </p:txBody>
      </p:sp>
      <p:sp>
        <p:nvSpPr>
          <p:cNvPr id="14" name="矩形 13"/>
          <p:cNvSpPr/>
          <p:nvPr/>
        </p:nvSpPr>
        <p:spPr>
          <a:xfrm>
            <a:off x="237173" y="823976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动点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为原点，求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OP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最小时点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的坐标；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29311" y="1662684"/>
            <a:ext cx="11373168" cy="4142612"/>
            <a:chOff x="389255" y="2564892"/>
            <a:chExt cx="11373168" cy="4142612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89255" y="2677921"/>
              <a:ext cx="11373168" cy="402958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4866355"/>
              </p:ext>
            </p:extLst>
          </p:nvPr>
        </p:nvGraphicFramePr>
        <p:xfrm>
          <a:off x="546100" y="2005711"/>
          <a:ext cx="106807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4" name="Document" r:id="rId9" imgW="10686349" imgH="1384540" progId="Word.Document.8">
                  <p:embed/>
                </p:oleObj>
              </mc:Choice>
              <mc:Fallback>
                <p:oleObj name="Document" r:id="rId9" imgW="10686349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6100" y="2005711"/>
                        <a:ext cx="106807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62333466"/>
              </p:ext>
            </p:extLst>
          </p:nvPr>
        </p:nvGraphicFramePr>
        <p:xfrm>
          <a:off x="524129" y="3225673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5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4129" y="3225673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74566012"/>
              </p:ext>
            </p:extLst>
          </p:nvPr>
        </p:nvGraphicFramePr>
        <p:xfrm>
          <a:off x="575056" y="38227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6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75056" y="38227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31736731"/>
              </p:ext>
            </p:extLst>
          </p:nvPr>
        </p:nvGraphicFramePr>
        <p:xfrm>
          <a:off x="498729" y="48895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97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498729" y="48895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 13"/>
          <p:cNvSpPr/>
          <p:nvPr/>
        </p:nvSpPr>
        <p:spPr>
          <a:xfrm>
            <a:off x="237173" y="175895"/>
            <a:ext cx="11537950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且与原点距离最大的直线方程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329311" y="1040003"/>
            <a:ext cx="11373168" cy="2630424"/>
            <a:chOff x="389255" y="2564892"/>
            <a:chExt cx="11373168" cy="2630424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89255" y="2677921"/>
              <a:ext cx="11373168" cy="251739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5605012"/>
              </p:ext>
            </p:extLst>
          </p:nvPr>
        </p:nvGraphicFramePr>
        <p:xfrm>
          <a:off x="546100" y="1409700"/>
          <a:ext cx="106807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0" name="Document" r:id="rId9" imgW="10686349" imgH="1380586" progId="Word.Document.8">
                  <p:embed/>
                </p:oleObj>
              </mc:Choice>
              <mc:Fallback>
                <p:oleObj name="Document" r:id="rId9" imgW="10686349" imgH="138058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46100" y="1409700"/>
                        <a:ext cx="10680700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4672105"/>
              </p:ext>
            </p:extLst>
          </p:nvPr>
        </p:nvGraphicFramePr>
        <p:xfrm>
          <a:off x="546100" y="1954911"/>
          <a:ext cx="112903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1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46100" y="1954911"/>
                        <a:ext cx="112903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9913433"/>
              </p:ext>
            </p:extLst>
          </p:nvPr>
        </p:nvGraphicFramePr>
        <p:xfrm>
          <a:off x="571500" y="2705227"/>
          <a:ext cx="112903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12" name="Document" r:id="rId15" imgW="11497045" imgH="985927" progId="Word.Document.8">
                  <p:embed/>
                </p:oleObj>
              </mc:Choice>
              <mc:Fallback>
                <p:oleObj name="Document" r:id="rId15" imgW="11497045" imgH="98592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71500" y="2705227"/>
                        <a:ext cx="112903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0" name="返回">
            <a:hlinkClick r:id="rId17" action="ppaction://hlinksldjump"/>
          </p:cNvPr>
          <p:cNvPicPr>
            <a:picLocks noChangeAspect="1"/>
          </p:cNvPicPr>
          <p:nvPr/>
        </p:nvPicPr>
        <p:blipFill>
          <a:blip r:embed="rId1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98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【课堂达标】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212471" y="132237"/>
            <a:ext cx="11423713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8" name="TextBox 19"/>
          <p:cNvSpPr txBox="1"/>
          <p:nvPr/>
        </p:nvSpPr>
        <p:spPr>
          <a:xfrm>
            <a:off x="2531551" y="941354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41198" y="1726184"/>
            <a:ext cx="11373168" cy="1702817"/>
            <a:chOff x="274955" y="2526919"/>
            <a:chExt cx="11373168" cy="1702817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50"/>
              <a:ext cx="11373168" cy="158978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5" name="图片 14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18016049"/>
              </p:ext>
            </p:extLst>
          </p:nvPr>
        </p:nvGraphicFramePr>
        <p:xfrm>
          <a:off x="496951" y="823976"/>
          <a:ext cx="8394700" cy="149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6" name="Document" r:id="rId9" imgW="8393072" imgH="1501872" progId="Word.Document.8">
                  <p:embed/>
                </p:oleObj>
              </mc:Choice>
              <mc:Fallback>
                <p:oleObj name="Document" r:id="rId9" imgW="8393072" imgH="150187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96951" y="823976"/>
                        <a:ext cx="8394700" cy="149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8787436"/>
              </p:ext>
            </p:extLst>
          </p:nvPr>
        </p:nvGraphicFramePr>
        <p:xfrm>
          <a:off x="575056" y="2082546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427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75056" y="2082546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802056" y="1743075"/>
            <a:ext cx="10834446" cy="359951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latin typeface="Times New Roman"/>
                <a:cs typeface="Times New Roman"/>
              </a:rPr>
              <a:t>工程建设中，我们常常遇到这样的决策问题：如在某铁路的附近，有一大型仓库，现要修建一条公路与之连接起来，从经济和时间投入上来看，我们当然应该修一条从仓库垂直于铁路方向的公路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将铁路看作一条直线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，仓库看作点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，那么怎样求得仓库到铁路的最短距离呢？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39501"/>
            <a:ext cx="1611952" cy="38417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引入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Box 19"/>
          <p:cNvSpPr txBox="1"/>
          <p:nvPr/>
        </p:nvSpPr>
        <p:spPr>
          <a:xfrm>
            <a:off x="2531551" y="64604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15798" y="1522857"/>
            <a:ext cx="11373168" cy="1803717"/>
            <a:chOff x="274955" y="2526919"/>
            <a:chExt cx="11373168" cy="1803717"/>
          </a:xfrm>
        </p:grpSpPr>
        <p:sp>
          <p:nvSpPr>
            <p:cNvPr id="10" name="圆角矩形 9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169068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5" name="矩形 14"/>
          <p:cNvSpPr/>
          <p:nvPr/>
        </p:nvSpPr>
        <p:spPr>
          <a:xfrm>
            <a:off x="199771" y="94137"/>
            <a:ext cx="11423713" cy="61657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2.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点</a:t>
            </a:r>
            <a:r>
              <a:rPr lang="en-US" altLang="zh-CN" sz="2600" b="1" kern="100" dirty="0">
                <a:latin typeface="Times New Roman"/>
                <a:cs typeface="Courier New"/>
              </a:rPr>
              <a:t>(0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k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距离的最大值为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3254840"/>
              </p:ext>
            </p:extLst>
          </p:nvPr>
        </p:nvGraphicFramePr>
        <p:xfrm>
          <a:off x="431800" y="800100"/>
          <a:ext cx="8928100" cy="736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0" name="Document" r:id="rId9" imgW="8933142" imgH="735042" progId="Word.Document.8">
                  <p:embed/>
                </p:oleObj>
              </mc:Choice>
              <mc:Fallback>
                <p:oleObj name="Document" r:id="rId9" imgW="8933142" imgH="73504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431800" y="800100"/>
                        <a:ext cx="8928100" cy="736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8056474"/>
              </p:ext>
            </p:extLst>
          </p:nvPr>
        </p:nvGraphicFramePr>
        <p:xfrm>
          <a:off x="511175" y="1956054"/>
          <a:ext cx="11049000" cy="1765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51" name="Document" r:id="rId12" imgW="11054781" imgH="1756194" progId="Word.Document.8">
                  <p:embed/>
                </p:oleObj>
              </mc:Choice>
              <mc:Fallback>
                <p:oleObj name="Document" r:id="rId12" imgW="11054781" imgH="175619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11175" y="1956054"/>
                        <a:ext cx="11049000" cy="1765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50571" y="144937"/>
            <a:ext cx="11423713" cy="1892826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已知坐标平面内两点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的距离相等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，</a:t>
            </a:r>
            <a:endParaRPr lang="en-US" altLang="zh-CN" sz="2600" b="1" kern="100" dirty="0" smtClean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endParaRPr lang="en-US" altLang="zh-CN" sz="2600" b="1" kern="100" dirty="0">
              <a:latin typeface="Times New Roman"/>
              <a:cs typeface="Times New Roman"/>
            </a:endParaRPr>
          </a:p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smtClean="0">
                <a:latin typeface="Times New Roman"/>
                <a:cs typeface="Times New Roman"/>
              </a:rPr>
              <a:t>   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则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实数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的值为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56767" y="2158238"/>
            <a:ext cx="11373168" cy="3215005"/>
            <a:chOff x="274955" y="2526919"/>
            <a:chExt cx="11373168" cy="3215005"/>
          </a:xfrm>
        </p:grpSpPr>
        <p:sp>
          <p:nvSpPr>
            <p:cNvPr id="11" name="圆角矩形 10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101975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3" name="组合 12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284915"/>
              </p:ext>
            </p:extLst>
          </p:nvPr>
        </p:nvGraphicFramePr>
        <p:xfrm>
          <a:off x="3287649" y="1014603"/>
          <a:ext cx="5273675" cy="793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90" name="文档" r:id="rId9" imgW="5273046" imgH="793624" progId="Word.Document.12">
                  <p:embed/>
                </p:oleObj>
              </mc:Choice>
              <mc:Fallback>
                <p:oleObj name="文档" r:id="rId9" imgW="5273046" imgH="793624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287649" y="1014603"/>
                        <a:ext cx="5273675" cy="793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6761477"/>
              </p:ext>
            </p:extLst>
          </p:nvPr>
        </p:nvGraphicFramePr>
        <p:xfrm>
          <a:off x="752856" y="25527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91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52856" y="25527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6802854"/>
              </p:ext>
            </p:extLst>
          </p:nvPr>
        </p:nvGraphicFramePr>
        <p:xfrm>
          <a:off x="740156" y="36322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92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40156" y="36322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667071"/>
              </p:ext>
            </p:extLst>
          </p:nvPr>
        </p:nvGraphicFramePr>
        <p:xfrm>
          <a:off x="733425" y="436981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93" name="Document" r:id="rId18" imgW="11497045" imgH="791114" progId="Word.Document.8">
                  <p:embed/>
                </p:oleObj>
              </mc:Choice>
              <mc:Fallback>
                <p:oleObj name="Document" r:id="rId18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33425" y="436981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返回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9498" y="6327667"/>
            <a:ext cx="952502" cy="399289"/>
          </a:xfrm>
          <a:prstGeom prst="rect">
            <a:avLst/>
          </a:prstGeom>
        </p:spPr>
      </p:pic>
      <p:grpSp>
        <p:nvGrpSpPr>
          <p:cNvPr id="11" name="组合 10"/>
          <p:cNvGrpSpPr/>
          <p:nvPr/>
        </p:nvGrpSpPr>
        <p:grpSpPr>
          <a:xfrm>
            <a:off x="530288" y="1497457"/>
            <a:ext cx="11373168" cy="4091813"/>
            <a:chOff x="274955" y="2526919"/>
            <a:chExt cx="11373168" cy="4091813"/>
          </a:xfrm>
        </p:grpSpPr>
        <p:sp>
          <p:nvSpPr>
            <p:cNvPr id="12" name="圆角矩形 11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97878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6" name="矩形 15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88236" y="1783007"/>
            <a:ext cx="10655103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设所求直线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50571" y="150495"/>
            <a:ext cx="11423713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4.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经过两直线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和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的交点，且和原点相距为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的直线的条数为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816432" y="788987"/>
            <a:ext cx="35298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2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4929481"/>
              </p:ext>
            </p:extLst>
          </p:nvPr>
        </p:nvGraphicFramePr>
        <p:xfrm>
          <a:off x="790956" y="3022346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6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90956" y="3022346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5531073"/>
              </p:ext>
            </p:extLst>
          </p:nvPr>
        </p:nvGraphicFramePr>
        <p:xfrm>
          <a:off x="841756" y="4064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7" name="Document" r:id="rId14" imgW="11497045" imgH="593425" progId="Word.Document.8">
                  <p:embed/>
                </p:oleObj>
              </mc:Choice>
              <mc:Fallback>
                <p:oleObj name="Document" r:id="rId1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841756" y="4064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05841881"/>
              </p:ext>
            </p:extLst>
          </p:nvPr>
        </p:nvGraphicFramePr>
        <p:xfrm>
          <a:off x="816483" y="47879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08" name="Document" r:id="rId17" imgW="11497045" imgH="593425" progId="Word.Document.8">
                  <p:embed/>
                </p:oleObj>
              </mc:Choice>
              <mc:Fallback>
                <p:oleObj name="Document" r:id="rId1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816483" y="47879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utoUpdateAnimBg="0"/>
      <p:bldP spid="2" grpId="0" autoUpdateAnimBg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6" name="标题 24"/>
          <p:cNvSpPr txBox="1"/>
          <p:nvPr/>
        </p:nvSpPr>
        <p:spPr>
          <a:xfrm>
            <a:off x="2279650" y="2780919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defRPr/>
            </a:pP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【课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时精练</a:t>
            </a:r>
            <a:r>
              <a:rPr lang="zh-CN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黑体" panose="02010609060101010101" charset="-122"/>
                <a:ea typeface="黑体" panose="02010609060101010101" charset="-122"/>
              </a:rPr>
              <a:t>】</a:t>
            </a:r>
            <a:endParaRPr 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199771" y="1564035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矩形 29"/>
          <p:cNvSpPr/>
          <p:nvPr>
            <p:custDataLst>
              <p:tags r:id="rId3"/>
            </p:custDataLst>
          </p:nvPr>
        </p:nvSpPr>
        <p:spPr>
          <a:xfrm>
            <a:off x="199771" y="735076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点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66598" y="2425065"/>
            <a:ext cx="11373168" cy="1652017"/>
            <a:chOff x="274955" y="2526919"/>
            <a:chExt cx="11373168" cy="1652017"/>
          </a:xfrm>
        </p:grpSpPr>
        <p:sp>
          <p:nvSpPr>
            <p:cNvPr id="18" name="圆角矩形 17"/>
            <p:cNvSpPr/>
            <p:nvPr>
              <p:custDataLst>
                <p:tags r:id="rId4"/>
              </p:custDataLst>
            </p:nvPr>
          </p:nvSpPr>
          <p:spPr>
            <a:xfrm>
              <a:off x="274955" y="2639950"/>
              <a:ext cx="11373168" cy="153898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5166339"/>
              </p:ext>
            </p:extLst>
          </p:nvPr>
        </p:nvGraphicFramePr>
        <p:xfrm>
          <a:off x="511429" y="1421257"/>
          <a:ext cx="11480800" cy="113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2" name="Document" r:id="rId10" imgW="11497045" imgH="1125388" progId="Word.Document.8">
                  <p:embed/>
                </p:oleObj>
              </mc:Choice>
              <mc:Fallback>
                <p:oleObj name="Document" r:id="rId10" imgW="11497045" imgH="11253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11429" y="1421257"/>
                        <a:ext cx="11480800" cy="113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2825211"/>
              </p:ext>
            </p:extLst>
          </p:nvPr>
        </p:nvGraphicFramePr>
        <p:xfrm>
          <a:off x="657225" y="2870454"/>
          <a:ext cx="100457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3" name="Document" r:id="rId13" imgW="10051045" imgH="989162" progId="Word.Document.8">
                  <p:embed/>
                </p:oleObj>
              </mc:Choice>
              <mc:Fallback>
                <p:oleObj name="Document" r:id="rId13" imgW="10051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57225" y="2870454"/>
                        <a:ext cx="100457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110744" y="1243330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41198" y="2552192"/>
            <a:ext cx="11373168" cy="2388997"/>
            <a:chOff x="274955" y="2526919"/>
            <a:chExt cx="11373168" cy="2388997"/>
          </a:xfrm>
        </p:grpSpPr>
        <p:sp>
          <p:nvSpPr>
            <p:cNvPr id="10" name="圆角矩形 9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227596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2" name="矩形 11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3" name="图片 12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4" name="矩形 13"/>
          <p:cNvSpPr/>
          <p:nvPr/>
        </p:nvSpPr>
        <p:spPr>
          <a:xfrm>
            <a:off x="492443" y="2838103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设与直线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平行的直线方程为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4850250"/>
              </p:ext>
            </p:extLst>
          </p:nvPr>
        </p:nvGraphicFramePr>
        <p:xfrm>
          <a:off x="225171" y="201295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2" name="Document" r:id="rId9" imgW="11497045" imgH="1186851" progId="Word.Document.8">
                  <p:embed/>
                </p:oleObj>
              </mc:Choice>
              <mc:Fallback>
                <p:oleObj name="Document" r:id="rId9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225171" y="201295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3327551"/>
              </p:ext>
            </p:extLst>
          </p:nvPr>
        </p:nvGraphicFramePr>
        <p:xfrm>
          <a:off x="419100" y="1346200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3" name="Document" r:id="rId12" imgW="11497045" imgH="1186851" progId="Word.Document.8">
                  <p:embed/>
                </p:oleObj>
              </mc:Choice>
              <mc:Fallback>
                <p:oleObj name="Document" r:id="rId12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19100" y="1346200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4091850"/>
              </p:ext>
            </p:extLst>
          </p:nvPr>
        </p:nvGraphicFramePr>
        <p:xfrm>
          <a:off x="613156" y="3378708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4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13156" y="3378708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7084636"/>
              </p:ext>
            </p:extLst>
          </p:nvPr>
        </p:nvGraphicFramePr>
        <p:xfrm>
          <a:off x="651256" y="43053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5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51256" y="43053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2518851" y="900303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79298" y="1726184"/>
            <a:ext cx="11373168" cy="2350897"/>
            <a:chOff x="274955" y="2526919"/>
            <a:chExt cx="11373168" cy="2350897"/>
          </a:xfrm>
        </p:grpSpPr>
        <p:sp>
          <p:nvSpPr>
            <p:cNvPr id="12" name="圆角矩形 11"/>
            <p:cNvSpPr/>
            <p:nvPr>
              <p:custDataLst>
                <p:tags r:id="rId4"/>
              </p:custDataLst>
            </p:nvPr>
          </p:nvSpPr>
          <p:spPr>
            <a:xfrm>
              <a:off x="274955" y="2639949"/>
              <a:ext cx="11373168" cy="223786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9" name="矩形 18"/>
          <p:cNvSpPr/>
          <p:nvPr/>
        </p:nvSpPr>
        <p:spPr>
          <a:xfrm>
            <a:off x="593916" y="2075595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到直线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的距离，即为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MP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的最小值，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0" name="矩形 19"/>
          <p:cNvSpPr/>
          <p:nvPr>
            <p:custDataLst>
              <p:tags r:id="rId3"/>
            </p:custDataLst>
          </p:nvPr>
        </p:nvSpPr>
        <p:spPr>
          <a:xfrm>
            <a:off x="148971" y="67570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3.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上，则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MP</a:t>
            </a:r>
            <a:r>
              <a:rPr lang="en-US" altLang="zh-CN" sz="2600" b="1" kern="100" dirty="0">
                <a:latin typeface="Times New Roman"/>
                <a:cs typeface="Courier New"/>
              </a:rPr>
              <a:t>|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的最小值是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3795125"/>
              </p:ext>
            </p:extLst>
          </p:nvPr>
        </p:nvGraphicFramePr>
        <p:xfrm>
          <a:off x="457200" y="787400"/>
          <a:ext cx="10375900" cy="1206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0" name="Document" r:id="rId10" imgW="10381302" imgH="1201588" progId="Word.Document.8">
                  <p:embed/>
                </p:oleObj>
              </mc:Choice>
              <mc:Fallback>
                <p:oleObj name="Document" r:id="rId10" imgW="10381302" imgH="1201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57200" y="787400"/>
                        <a:ext cx="10375900" cy="1206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18605934"/>
              </p:ext>
            </p:extLst>
          </p:nvPr>
        </p:nvGraphicFramePr>
        <p:xfrm>
          <a:off x="660400" y="2844800"/>
          <a:ext cx="113284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1" name="Document" r:id="rId13" imgW="11497045" imgH="989162" progId="Word.Document.8">
                  <p:embed/>
                </p:oleObj>
              </mc:Choice>
              <mc:Fallback>
                <p:oleObj name="Document" r:id="rId13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60400" y="2844800"/>
                        <a:ext cx="113284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314071" y="62064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9" name="矩形 8"/>
          <p:cNvSpPr/>
          <p:nvPr>
            <p:custDataLst>
              <p:tags r:id="rId3"/>
            </p:custDataLst>
          </p:nvPr>
        </p:nvSpPr>
        <p:spPr>
          <a:xfrm>
            <a:off x="287348" y="112522"/>
            <a:ext cx="11641381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4.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(</a:t>
            </a:r>
            <a:r>
              <a:rPr lang="zh-CN" altLang="zh-CN" sz="2600" b="1" kern="100" dirty="0">
                <a:latin typeface="宋体" pitchFamily="2" charset="-122"/>
                <a:ea typeface="宋体" pitchFamily="2" charset="-122"/>
                <a:cs typeface="Times New Roman"/>
              </a:rPr>
              <a:t>多选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过点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的距离为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的方程可以为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 	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B.4</a:t>
            </a:r>
            <a:r>
              <a:rPr lang="en-US" altLang="zh-CN" sz="2600" b="1" i="1" kern="100" dirty="0" smtClean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 err="1">
                <a:latin typeface="Times New Roman"/>
                <a:cs typeface="Courier New"/>
              </a:rPr>
              <a:t>C.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3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		</a:t>
            </a:r>
            <a:r>
              <a:rPr lang="en-US" altLang="zh-CN" sz="2600" b="1" kern="100" dirty="0">
                <a:latin typeface="Times New Roman"/>
                <a:cs typeface="Courier New"/>
              </a:rPr>
              <a:t>	</a:t>
            </a:r>
            <a:r>
              <a:rPr lang="en-US" altLang="zh-CN" sz="2600" b="1" kern="100" dirty="0" err="1">
                <a:latin typeface="Times New Roman"/>
                <a:cs typeface="Courier New"/>
              </a:rPr>
              <a:t>D.</a:t>
            </a:r>
            <a:r>
              <a:rPr lang="en-US" altLang="zh-CN" sz="2600" b="1" i="1" kern="100" dirty="0" err="1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04698" y="2031238"/>
            <a:ext cx="11373168" cy="3774059"/>
            <a:chOff x="274955" y="2526919"/>
            <a:chExt cx="11373168" cy="3774059"/>
          </a:xfrm>
        </p:grpSpPr>
        <p:sp>
          <p:nvSpPr>
            <p:cNvPr id="11" name="圆角矩形 10"/>
            <p:cNvSpPr/>
            <p:nvPr>
              <p:custDataLst>
                <p:tags r:id="rId5"/>
              </p:custDataLst>
            </p:nvPr>
          </p:nvSpPr>
          <p:spPr>
            <a:xfrm>
              <a:off x="274955" y="2639949"/>
              <a:ext cx="11373168" cy="366102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9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619316" y="2310765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当直线</a:t>
            </a:r>
            <a:r>
              <a:rPr lang="zh-CN" altLang="zh-CN" sz="2600" b="1" kern="100" dirty="0">
                <a:latin typeface="宋体"/>
                <a:ea typeface="Times New Roman"/>
                <a:cs typeface="Courier New"/>
              </a:rPr>
              <a:t> </a:t>
            </a:r>
            <a:r>
              <a:rPr lang="en-US" altLang="zh-CN" sz="2600" b="1" i="1" kern="100" dirty="0">
                <a:latin typeface="宋体"/>
                <a:ea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的斜率不存在时，直线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满足条件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3" name="TextBox 19"/>
          <p:cNvSpPr txBox="1"/>
          <p:nvPr>
            <p:custDataLst>
              <p:tags r:id="rId4"/>
            </p:custDataLst>
          </p:nvPr>
        </p:nvSpPr>
        <p:spPr>
          <a:xfrm>
            <a:off x="326771" y="1157381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81025" y="2946146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的斜率存在时，设直线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，即</a:t>
            </a:r>
            <a:r>
              <a:rPr lang="en-US" altLang="zh-CN" sz="2600" b="1" i="1" kern="100" dirty="0" err="1">
                <a:latin typeface="Times New Roman"/>
                <a:ea typeface="宋体" pitchFamily="2" charset="-122"/>
                <a:cs typeface="Courier New"/>
              </a:rPr>
              <a:t>kx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k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2789495"/>
              </p:ext>
            </p:extLst>
          </p:nvPr>
        </p:nvGraphicFramePr>
        <p:xfrm>
          <a:off x="711200" y="3581400"/>
          <a:ext cx="11328400" cy="96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6" name="Document" r:id="rId11" imgW="11497045" imgH="989162" progId="Word.Document.8">
                  <p:embed/>
                </p:oleObj>
              </mc:Choice>
              <mc:Fallback>
                <p:oleObj name="Document" r:id="rId1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11200" y="3581400"/>
                        <a:ext cx="11328400" cy="96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矩形 15"/>
          <p:cNvSpPr/>
          <p:nvPr/>
        </p:nvSpPr>
        <p:spPr>
          <a:xfrm>
            <a:off x="644525" y="4410627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所以直线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综上，可得直线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的方程为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或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8" grpId="0"/>
      <p:bldP spid="13" grpId="0"/>
      <p:bldP spid="15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161671" y="62064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2" name="矩形 11"/>
          <p:cNvSpPr/>
          <p:nvPr>
            <p:custDataLst>
              <p:tags r:id="rId3"/>
            </p:custDataLst>
          </p:nvPr>
        </p:nvSpPr>
        <p:spPr>
          <a:xfrm>
            <a:off x="97375" y="106079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5.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的距离为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d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的最大值为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marL="2520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A.3 	B.4 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		C.5 		</a:t>
            </a:r>
            <a:r>
              <a:rPr lang="en-US" altLang="zh-CN" sz="2600" b="1" kern="100" dirty="0">
                <a:latin typeface="Times New Roman"/>
                <a:cs typeface="Courier New"/>
              </a:rPr>
              <a:t>	D.7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326898" y="1484757"/>
            <a:ext cx="11373168" cy="2592325"/>
            <a:chOff x="274955" y="2526919"/>
            <a:chExt cx="11373168" cy="2592325"/>
          </a:xfrm>
        </p:grpSpPr>
        <p:sp>
          <p:nvSpPr>
            <p:cNvPr id="17" name="圆角矩形 16"/>
            <p:cNvSpPr/>
            <p:nvPr>
              <p:custDataLst>
                <p:tags r:id="rId4"/>
              </p:custDataLst>
            </p:nvPr>
          </p:nvSpPr>
          <p:spPr>
            <a:xfrm>
              <a:off x="274955" y="2639950"/>
              <a:ext cx="11373168" cy="247929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8" name="组合 17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9" name="矩形 18"/>
              <p:cNvSpPr/>
              <p:nvPr>
                <p:custDataLst>
                  <p:tags r:id="rId5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>
                <p:custDataLst>
                  <p:tags r:id="rId6"/>
                </p:custDataLst>
              </p:nvPr>
            </p:nvPicPr>
            <p:blipFill>
              <a:blip r:embed="rId8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21" name="矩形 20"/>
          <p:cNvSpPr/>
          <p:nvPr/>
        </p:nvSpPr>
        <p:spPr>
          <a:xfrm>
            <a:off x="416116" y="1802511"/>
            <a:ext cx="11537950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直线方程可变形为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＝－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，据此可知直线恒过定点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(2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7344072"/>
              </p:ext>
            </p:extLst>
          </p:nvPr>
        </p:nvGraphicFramePr>
        <p:xfrm>
          <a:off x="536321" y="2629154"/>
          <a:ext cx="105664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4" name="Document" r:id="rId10" imgW="10572181" imgH="1186851" progId="Word.Document.8">
                  <p:embed/>
                </p:oleObj>
              </mc:Choice>
              <mc:Fallback>
                <p:oleObj name="Document" r:id="rId10" imgW="10572181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536321" y="2629154"/>
                        <a:ext cx="105664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2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415798" y="1268730"/>
            <a:ext cx="11373168" cy="2592325"/>
            <a:chOff x="274955" y="2526919"/>
            <a:chExt cx="11373168" cy="2592325"/>
          </a:xfrm>
        </p:grpSpPr>
        <p:sp>
          <p:nvSpPr>
            <p:cNvPr id="9" name="圆角矩形 8"/>
            <p:cNvSpPr/>
            <p:nvPr>
              <p:custDataLst>
                <p:tags r:id="rId3"/>
              </p:custDataLst>
            </p:nvPr>
          </p:nvSpPr>
          <p:spPr>
            <a:xfrm>
              <a:off x="274955" y="2639950"/>
              <a:ext cx="11373168" cy="2479294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174371" y="423424"/>
            <a:ext cx="1141200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6.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已知点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的距离为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的值为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37818153"/>
              </p:ext>
            </p:extLst>
          </p:nvPr>
        </p:nvGraphicFramePr>
        <p:xfrm>
          <a:off x="8701024" y="325440"/>
          <a:ext cx="16637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4" name="文档" r:id="rId9" imgW="1664585" imgH="595308" progId="Word.Document.12">
                  <p:embed/>
                </p:oleObj>
              </mc:Choice>
              <mc:Fallback>
                <p:oleObj name="文档" r:id="rId9" imgW="1664585" imgH="595308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8701024" y="325440"/>
                        <a:ext cx="16637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0509965"/>
              </p:ext>
            </p:extLst>
          </p:nvPr>
        </p:nvGraphicFramePr>
        <p:xfrm>
          <a:off x="587756" y="1739519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5" name="Document" r:id="rId12" imgW="11497045" imgH="989162" progId="Word.Document.8">
                  <p:embed/>
                </p:oleObj>
              </mc:Choice>
              <mc:Fallback>
                <p:oleObj name="Document" r:id="rId12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87756" y="1739519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361609"/>
              </p:ext>
            </p:extLst>
          </p:nvPr>
        </p:nvGraphicFramePr>
        <p:xfrm>
          <a:off x="613156" y="2794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76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13156" y="2794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/>
          <p:cNvGrpSpPr/>
          <p:nvPr/>
        </p:nvGrpSpPr>
        <p:grpSpPr>
          <a:xfrm>
            <a:off x="1630045" y="1628775"/>
            <a:ext cx="8901430" cy="3887470"/>
            <a:chOff x="2341" y="2565"/>
            <a:chExt cx="14018" cy="6122"/>
          </a:xfrm>
        </p:grpSpPr>
        <p:sp>
          <p:nvSpPr>
            <p:cNvPr id="7" name="圆角矩形 6"/>
            <p:cNvSpPr/>
            <p:nvPr>
              <p:custDataLst>
                <p:tags r:id="rId8"/>
              </p:custDataLst>
            </p:nvPr>
          </p:nvSpPr>
          <p:spPr>
            <a:xfrm>
              <a:off x="2341" y="2565"/>
              <a:ext cx="14018" cy="6123"/>
            </a:xfrm>
            <a:prstGeom prst="roundRect">
              <a:avLst>
                <a:gd name="adj" fmla="val 5095"/>
              </a:avLst>
            </a:prstGeom>
            <a:solidFill>
              <a:schemeClr val="bg1"/>
            </a:solidFill>
            <a:ln>
              <a:solidFill>
                <a:schemeClr val="accent3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" name="直接连接符 8"/>
            <p:cNvCxnSpPr/>
            <p:nvPr>
              <p:custDataLst>
                <p:tags r:id="rId9"/>
              </p:custDataLst>
            </p:nvPr>
          </p:nvCxnSpPr>
          <p:spPr>
            <a:xfrm>
              <a:off x="3281" y="4494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10"/>
              </p:custDataLst>
            </p:nvPr>
          </p:nvCxnSpPr>
          <p:spPr>
            <a:xfrm>
              <a:off x="3281" y="5626"/>
              <a:ext cx="1213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" name="直接连接符 3"/>
            <p:cNvCxnSpPr/>
            <p:nvPr>
              <p:custDataLst>
                <p:tags r:id="rId11"/>
              </p:custDataLst>
            </p:nvPr>
          </p:nvCxnSpPr>
          <p:spPr>
            <a:xfrm>
              <a:off x="3281" y="6773"/>
              <a:ext cx="1216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文本框 25">
            <a:hlinkClick r:id="rId13" action="ppaction://hlinksldjump"/>
          </p:cNvPr>
          <p:cNvSpPr txBox="1"/>
          <p:nvPr>
            <p:custDataLst>
              <p:tags r:id="rId1"/>
            </p:custDataLst>
          </p:nvPr>
        </p:nvSpPr>
        <p:spPr>
          <a:xfrm>
            <a:off x="5651246" y="4573905"/>
            <a:ext cx="1699260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课时精练</a:t>
            </a:r>
          </a:p>
        </p:txBody>
      </p:sp>
      <p:sp>
        <p:nvSpPr>
          <p:cNvPr id="29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4" action="ppaction://hlinksldjump"/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2207260" y="2347595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一、点到直线的距离公式</a:t>
            </a:r>
          </a:p>
        </p:txBody>
      </p:sp>
      <p:sp>
        <p:nvSpPr>
          <p:cNvPr id="30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5" action="ppaction://hlinksldjump"/>
          </p:cNvPr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2207260" y="299212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lnSpc>
                <a:spcPct val="100000"/>
              </a:lnSpc>
              <a:spcBef>
                <a:spcPct val="0"/>
              </a:spcBef>
            </a:pPr>
            <a:r>
              <a:rPr lang="zh-CN" altLang="en-US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二、点到直线的距离公式的简单应用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MH_SubTitle_1" descr="e7d195523061f1c0c7fdb8e83abb5dcf03375f2c8b662a4106267E0752567F7A4243849C9E2D773FC6511ADD776D3461389E8BB5BAFBB3C937DB9AB1E09A294486DA4CCF35679A92315A5BDF0C7F02D8DB0983A561B9AD4F9360F817F987ED6312BA78B3C26FE59D74499348EFC01217C87131E0D883B4A0A28311D4F4EF0E5123EE3175F2E8EA19">
            <a:hlinkClick r:id="rId16" action="ppaction://hlinksldjump"/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2207260" y="3769360"/>
            <a:ext cx="7756525" cy="431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>
            <a:defPPr>
              <a:defRPr lang="zh-CN"/>
            </a:defPPr>
            <a:lvl1pPr algn="just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3200">
                <a:solidFill>
                  <a:srgbClr val="161B1F"/>
                </a:solidFill>
                <a:latin typeface="明黑" panose="020B0300000000000000" pitchFamily="34" charset="-122"/>
                <a:ea typeface="明黑" panose="020B0300000000000000" pitchFamily="34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l">
              <a:defRPr/>
            </a:pPr>
            <a:r>
              <a:rPr lang="zh-CN" altLang="en-US"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三、点到直线的距离公式的综合应用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文本框 33">
            <a:hlinkClick r:id="rId17" action="ppaction://hlinksldjump"/>
          </p:cNvPr>
          <p:cNvSpPr txBox="1"/>
          <p:nvPr>
            <p:custDataLst>
              <p:tags r:id="rId5"/>
            </p:custDataLst>
          </p:nvPr>
        </p:nvSpPr>
        <p:spPr>
          <a:xfrm>
            <a:off x="3262630" y="4573905"/>
            <a:ext cx="1727835" cy="49149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 defTabSz="914400">
              <a:spcBef>
                <a:spcPct val="0"/>
              </a:spcBef>
            </a:pPr>
            <a:r>
              <a:rPr lang="zh-CN" altLang="en-US" sz="2600" dirty="0">
                <a:solidFill>
                  <a:schemeClr val="accent3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课堂达标</a:t>
            </a:r>
          </a:p>
        </p:txBody>
      </p:sp>
      <p:sp>
        <p:nvSpPr>
          <p:cNvPr id="12" name="梯形 11"/>
          <p:cNvSpPr/>
          <p:nvPr>
            <p:custDataLst>
              <p:tags r:id="rId6"/>
            </p:custDataLst>
          </p:nvPr>
        </p:nvSpPr>
        <p:spPr>
          <a:xfrm rot="10800000">
            <a:off x="4944110" y="1485265"/>
            <a:ext cx="2388235" cy="530860"/>
          </a:xfrm>
          <a:prstGeom prst="trapezoid">
            <a:avLst/>
          </a:prstGeom>
          <a:solidFill>
            <a:srgbClr val="6CA34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TextBox 8"/>
          <p:cNvSpPr txBox="1"/>
          <p:nvPr>
            <p:custDataLst>
              <p:tags r:id="rId7"/>
            </p:custDataLst>
          </p:nvPr>
        </p:nvSpPr>
        <p:spPr>
          <a:xfrm>
            <a:off x="5088255" y="1557655"/>
            <a:ext cx="2036445" cy="400050"/>
          </a:xfrm>
          <a:prstGeom prst="rect">
            <a:avLst/>
          </a:prstGeom>
          <a:noFill/>
        </p:spPr>
        <p:txBody>
          <a:bodyPr wrap="square" lIns="0" tIns="0" rIns="0" bIns="0" rtlCol="0" anchor="ctr">
            <a:no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800" dirty="0" smtClean="0">
                <a:solidFill>
                  <a:prstClr val="white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内容索引</a:t>
            </a:r>
          </a:p>
        </p:txBody>
      </p:sp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84675" y="410597"/>
            <a:ext cx="11412000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7.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倾斜角为</a:t>
            </a:r>
            <a:r>
              <a:rPr lang="en-US" altLang="zh-CN" sz="2600" b="1" kern="100" dirty="0">
                <a:latin typeface="Times New Roman"/>
                <a:cs typeface="Courier New"/>
              </a:rPr>
              <a:t>60°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，且与原点的距离是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的直线方程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为</a:t>
            </a:r>
            <a:endParaRPr lang="en-US" altLang="zh-CN" sz="2600" b="1" kern="100" dirty="0" smtClean="0">
              <a:latin typeface="Times New Roman"/>
              <a:cs typeface="Times New Roman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Times New Roman"/>
              </a:rPr>
              <a:t> </a:t>
            </a:r>
            <a:r>
              <a:rPr lang="en-US" altLang="zh-CN" sz="2600" b="1" kern="100" dirty="0" smtClean="0">
                <a:latin typeface="Times New Roman"/>
                <a:cs typeface="Times New Roman"/>
              </a:rPr>
              <a:t> 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_______________________________________</a:t>
            </a:r>
            <a:r>
              <a:rPr lang="en-US" altLang="zh-CN" sz="2600" b="1" kern="100" dirty="0">
                <a:latin typeface="Times New Roman"/>
                <a:cs typeface="Courier New"/>
              </a:rPr>
              <a:t>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77698" y="1815084"/>
            <a:ext cx="11373168" cy="4206240"/>
            <a:chOff x="274955" y="2526919"/>
            <a:chExt cx="11373168" cy="4206240"/>
          </a:xfrm>
        </p:grpSpPr>
        <p:sp>
          <p:nvSpPr>
            <p:cNvPr id="12" name="圆角矩形 11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409321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70626731"/>
              </p:ext>
            </p:extLst>
          </p:nvPr>
        </p:nvGraphicFramePr>
        <p:xfrm>
          <a:off x="695325" y="976503"/>
          <a:ext cx="5273675" cy="595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2" name="文档" r:id="rId9" imgW="5273046" imgH="596390" progId="Word.Document.12">
                  <p:embed/>
                </p:oleObj>
              </mc:Choice>
              <mc:Fallback>
                <p:oleObj name="文档" r:id="rId9" imgW="5273046" imgH="59639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5325" y="976503"/>
                        <a:ext cx="5273675" cy="595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0534818"/>
              </p:ext>
            </p:extLst>
          </p:nvPr>
        </p:nvGraphicFramePr>
        <p:xfrm>
          <a:off x="495300" y="2197100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3" name="Document" r:id="rId12" imgW="11497045" imgH="1186851" progId="Word.Document.8">
                  <p:embed/>
                </p:oleObj>
              </mc:Choice>
              <mc:Fallback>
                <p:oleObj name="Document" r:id="rId12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95300" y="2197100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3713045"/>
              </p:ext>
            </p:extLst>
          </p:nvPr>
        </p:nvGraphicFramePr>
        <p:xfrm>
          <a:off x="508000" y="2832100"/>
          <a:ext cx="11480800" cy="1181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4" name="Document" r:id="rId15" imgW="11497045" imgH="1186851" progId="Word.Document.8">
                  <p:embed/>
                </p:oleObj>
              </mc:Choice>
              <mc:Fallback>
                <p:oleObj name="Document" r:id="rId15" imgW="11497045" imgH="118685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508000" y="2832100"/>
                        <a:ext cx="11480800" cy="1181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18168565"/>
              </p:ext>
            </p:extLst>
          </p:nvPr>
        </p:nvGraphicFramePr>
        <p:xfrm>
          <a:off x="568198" y="34290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5" name="Document" r:id="rId18" imgW="11497045" imgH="989162" progId="Word.Document.8">
                  <p:embed/>
                </p:oleObj>
              </mc:Choice>
              <mc:Fallback>
                <p:oleObj name="Document" r:id="rId1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568198" y="34290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67584269"/>
              </p:ext>
            </p:extLst>
          </p:nvPr>
        </p:nvGraphicFramePr>
        <p:xfrm>
          <a:off x="549529" y="4457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6" name="Document" r:id="rId21" imgW="11497045" imgH="593425" progId="Word.Document.8">
                  <p:embed/>
                </p:oleObj>
              </mc:Choice>
              <mc:Fallback>
                <p:oleObj name="Document" r:id="rId21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49529" y="4457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6773500"/>
              </p:ext>
            </p:extLst>
          </p:nvPr>
        </p:nvGraphicFramePr>
        <p:xfrm>
          <a:off x="549656" y="5092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27" name="Document" r:id="rId24" imgW="11497045" imgH="593425" progId="Word.Document.8">
                  <p:embed/>
                </p:oleObj>
              </mc:Choice>
              <mc:Fallback>
                <p:oleObj name="Document" r:id="rId2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549656" y="5092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517588" y="1522857"/>
            <a:ext cx="11373168" cy="3850386"/>
            <a:chOff x="274955" y="2526919"/>
            <a:chExt cx="11373168" cy="3850386"/>
          </a:xfrm>
        </p:grpSpPr>
        <p:sp>
          <p:nvSpPr>
            <p:cNvPr id="11" name="圆角矩形 10"/>
            <p:cNvSpPr/>
            <p:nvPr>
              <p:custDataLst>
                <p:tags r:id="rId3"/>
              </p:custDataLst>
            </p:nvPr>
          </p:nvSpPr>
          <p:spPr>
            <a:xfrm>
              <a:off x="274955" y="2639949"/>
              <a:ext cx="11373168" cy="37373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4" name="矩形 13"/>
              <p:cNvSpPr/>
              <p:nvPr>
                <p:custDataLst>
                  <p:tags r:id="rId4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7" name="图片 16"/>
              <p:cNvPicPr>
                <a:picLocks noChangeAspect="1"/>
              </p:cNvPicPr>
              <p:nvPr>
                <p:custDataLst>
                  <p:tags r:id="rId5"/>
                </p:custDataLst>
              </p:nvPr>
            </p:nvPicPr>
            <p:blipFill>
              <a:blip r:embed="rId7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8" name="矩形 17"/>
          <p:cNvSpPr/>
          <p:nvPr/>
        </p:nvSpPr>
        <p:spPr>
          <a:xfrm>
            <a:off x="593598" y="1866011"/>
            <a:ext cx="11087744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过定点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，原点到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ea typeface="宋体" pitchFamily="2" charset="-122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距离的最大值即为点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到原点的距离，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19" name="矩形 18"/>
          <p:cNvSpPr/>
          <p:nvPr>
            <p:custDataLst>
              <p:tags r:id="rId2"/>
            </p:custDataLst>
          </p:nvPr>
        </p:nvSpPr>
        <p:spPr>
          <a:xfrm>
            <a:off x="155411" y="137795"/>
            <a:ext cx="1152612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8.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，则原点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O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距离的最大值是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；若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en-US" altLang="zh-CN" sz="2600" b="1" kern="100" dirty="0">
                <a:latin typeface="宋体"/>
                <a:cs typeface="Times New Roman"/>
              </a:rPr>
              <a:t>∥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m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________.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978787" y="798576"/>
            <a:ext cx="35298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5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841648" y="801687"/>
            <a:ext cx="686406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－</a:t>
            </a:r>
            <a:r>
              <a:rPr lang="en-US" altLang="zh-CN" sz="2600" b="1" dirty="0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1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11164597"/>
              </p:ext>
            </p:extLst>
          </p:nvPr>
        </p:nvGraphicFramePr>
        <p:xfrm>
          <a:off x="695325" y="31878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7" name="Document" r:id="rId9" imgW="11497045" imgH="593425" progId="Word.Document.8">
                  <p:embed/>
                </p:oleObj>
              </mc:Choice>
              <mc:Fallback>
                <p:oleObj name="Document" r:id="rId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95325" y="31878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87546792"/>
              </p:ext>
            </p:extLst>
          </p:nvPr>
        </p:nvGraphicFramePr>
        <p:xfrm>
          <a:off x="685800" y="3784600"/>
          <a:ext cx="11328400" cy="774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8" name="Document" r:id="rId12" imgW="11497045" imgH="791114" progId="Word.Document.8">
                  <p:embed/>
                </p:oleObj>
              </mc:Choice>
              <mc:Fallback>
                <p:oleObj name="Document" r:id="rId12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685800" y="3784600"/>
                        <a:ext cx="11328400" cy="774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4428643"/>
              </p:ext>
            </p:extLst>
          </p:nvPr>
        </p:nvGraphicFramePr>
        <p:xfrm>
          <a:off x="685800" y="4572000"/>
          <a:ext cx="113284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29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685800" y="4572000"/>
                        <a:ext cx="113284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" grpId="0"/>
      <p:bldP spid="1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26898" y="404622"/>
            <a:ext cx="11373168" cy="4320540"/>
            <a:chOff x="274955" y="2526919"/>
            <a:chExt cx="11373168" cy="4320540"/>
          </a:xfrm>
        </p:grpSpPr>
        <p:sp>
          <p:nvSpPr>
            <p:cNvPr id="13" name="圆角矩形 12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420751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7" name="矩形 16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468786"/>
              </p:ext>
            </p:extLst>
          </p:nvPr>
        </p:nvGraphicFramePr>
        <p:xfrm>
          <a:off x="508000" y="760476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22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08000" y="760476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110365"/>
              </p:ext>
            </p:extLst>
          </p:nvPr>
        </p:nvGraphicFramePr>
        <p:xfrm>
          <a:off x="498666" y="1802892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23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98666" y="1802892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1230665"/>
              </p:ext>
            </p:extLst>
          </p:nvPr>
        </p:nvGraphicFramePr>
        <p:xfrm>
          <a:off x="495300" y="2501900"/>
          <a:ext cx="11328400" cy="1943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24" name="Document" r:id="rId14" imgW="11497045" imgH="1977965" progId="Word.Document.8">
                  <p:embed/>
                </p:oleObj>
              </mc:Choice>
              <mc:Fallback>
                <p:oleObj name="Document" r:id="rId14" imgW="11497045" imgH="197796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95300" y="2501900"/>
                        <a:ext cx="11328400" cy="1943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9628456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556202" y="1472057"/>
            <a:ext cx="11297729" cy="4549267"/>
            <a:chOff x="364998" y="1916811"/>
            <a:chExt cx="11297729" cy="4549267"/>
          </a:xfrm>
        </p:grpSpPr>
        <p:sp>
          <p:nvSpPr>
            <p:cNvPr id="27" name="圆角矩形 26"/>
            <p:cNvSpPr/>
            <p:nvPr>
              <p:custDataLst>
                <p:tags r:id="rId3"/>
              </p:custDataLst>
            </p:nvPr>
          </p:nvSpPr>
          <p:spPr>
            <a:xfrm>
              <a:off x="364998" y="2029841"/>
              <a:ext cx="11297729" cy="4436237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sp>
        <p:nvSpPr>
          <p:cNvPr id="17" name="矩形 16"/>
          <p:cNvSpPr/>
          <p:nvPr>
            <p:custDataLst>
              <p:tags r:id="rId2"/>
            </p:custDataLst>
          </p:nvPr>
        </p:nvSpPr>
        <p:spPr>
          <a:xfrm>
            <a:off x="206211" y="125095"/>
            <a:ext cx="1152612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9.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三个顶点的坐标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3)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en-US" altLang="zh-CN" sz="2600" b="1" kern="100" dirty="0">
                <a:latin typeface="Times New Roman"/>
                <a:cs typeface="Courier New"/>
              </a:rPr>
              <a:t>(1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的面积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S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738014"/>
              </p:ext>
            </p:extLst>
          </p:nvPr>
        </p:nvGraphicFramePr>
        <p:xfrm>
          <a:off x="702056" y="1777619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2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02056" y="1777619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9523506"/>
              </p:ext>
            </p:extLst>
          </p:nvPr>
        </p:nvGraphicFramePr>
        <p:xfrm>
          <a:off x="714756" y="27813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3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14756" y="27813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5921161"/>
              </p:ext>
            </p:extLst>
          </p:nvPr>
        </p:nvGraphicFramePr>
        <p:xfrm>
          <a:off x="752856" y="33782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4" name="Document" r:id="rId15" imgW="11497045" imgH="989162" progId="Word.Document.8">
                  <p:embed/>
                </p:oleObj>
              </mc:Choice>
              <mc:Fallback>
                <p:oleObj name="Document" r:id="rId15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52856" y="33782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6755034"/>
              </p:ext>
            </p:extLst>
          </p:nvPr>
        </p:nvGraphicFramePr>
        <p:xfrm>
          <a:off x="689356" y="43688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5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689356" y="43688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300034"/>
              </p:ext>
            </p:extLst>
          </p:nvPr>
        </p:nvGraphicFramePr>
        <p:xfrm>
          <a:off x="727456" y="4928489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66" name="Document" r:id="rId21" imgW="11497045" imgH="989162" progId="Word.Document.8">
                  <p:embed/>
                </p:oleObj>
              </mc:Choice>
              <mc:Fallback>
                <p:oleObj name="Document" r:id="rId21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727456" y="4928489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>
            <p:custDataLst>
              <p:tags r:id="rId2"/>
            </p:custDataLst>
          </p:nvPr>
        </p:nvSpPr>
        <p:spPr>
          <a:xfrm>
            <a:off x="180811" y="61595"/>
            <a:ext cx="11526120" cy="12167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10.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求经过两直线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2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kern="100" dirty="0">
                <a:latin typeface="Times New Roman"/>
                <a:cs typeface="Courier New"/>
              </a:rPr>
              <a:t>4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6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的交点，且与点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的距离为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94302" y="1472057"/>
            <a:ext cx="11297729" cy="4333240"/>
            <a:chOff x="364998" y="1916811"/>
            <a:chExt cx="11297729" cy="4333240"/>
          </a:xfrm>
        </p:grpSpPr>
        <p:sp>
          <p:nvSpPr>
            <p:cNvPr id="17" name="圆角矩形 16"/>
            <p:cNvSpPr/>
            <p:nvPr>
              <p:custDataLst>
                <p:tags r:id="rId3"/>
              </p:custDataLst>
            </p:nvPr>
          </p:nvSpPr>
          <p:spPr>
            <a:xfrm>
              <a:off x="364998" y="2029841"/>
              <a:ext cx="11297729" cy="4220210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8" name="矩形 17"/>
            <p:cNvSpPr/>
            <p:nvPr>
              <p:custDataLst>
                <p:tags r:id="rId4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9" name="图片 18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6651299"/>
              </p:ext>
            </p:extLst>
          </p:nvPr>
        </p:nvGraphicFramePr>
        <p:xfrm>
          <a:off x="746125" y="1827911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8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46125" y="1827911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432522"/>
              </p:ext>
            </p:extLst>
          </p:nvPr>
        </p:nvGraphicFramePr>
        <p:xfrm>
          <a:off x="727456" y="2806700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79" name="Document" r:id="rId12" imgW="11497045" imgH="1384540" progId="Word.Document.8">
                  <p:embed/>
                </p:oleObj>
              </mc:Choice>
              <mc:Fallback>
                <p:oleObj name="Document" r:id="rId12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27456" y="2806700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19195"/>
              </p:ext>
            </p:extLst>
          </p:nvPr>
        </p:nvGraphicFramePr>
        <p:xfrm>
          <a:off x="740156" y="42291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0" name="Document" r:id="rId15" imgW="11497045" imgH="593425" progId="Word.Document.8">
                  <p:embed/>
                </p:oleObj>
              </mc:Choice>
              <mc:Fallback>
                <p:oleObj name="Document" r:id="rId15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740156" y="42291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3185159"/>
              </p:ext>
            </p:extLst>
          </p:nvPr>
        </p:nvGraphicFramePr>
        <p:xfrm>
          <a:off x="740156" y="4826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81" name="Document" r:id="rId18" imgW="11497045" imgH="593425" progId="Word.Document.8">
                  <p:embed/>
                </p:oleObj>
              </mc:Choice>
              <mc:Fallback>
                <p:oleObj name="Document" r:id="rId18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740156" y="4826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03098" y="404622"/>
            <a:ext cx="11297729" cy="4968620"/>
            <a:chOff x="364998" y="1916811"/>
            <a:chExt cx="11297729" cy="4968620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64998" y="2029840"/>
              <a:ext cx="11297729" cy="485559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0476999"/>
              </p:ext>
            </p:extLst>
          </p:nvPr>
        </p:nvGraphicFramePr>
        <p:xfrm>
          <a:off x="558800" y="762000"/>
          <a:ext cx="11480800" cy="977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0" name="Document" r:id="rId8" imgW="11497045" imgH="985927" progId="Word.Document.8">
                  <p:embed/>
                </p:oleObj>
              </mc:Choice>
              <mc:Fallback>
                <p:oleObj name="Document" r:id="rId8" imgW="11497045" imgH="985927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58800" y="762000"/>
                        <a:ext cx="11480800" cy="977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对象 1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3197070"/>
              </p:ext>
            </p:extLst>
          </p:nvPr>
        </p:nvGraphicFramePr>
        <p:xfrm>
          <a:off x="546100" y="1357630"/>
          <a:ext cx="114808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1" name="Document" r:id="rId11" imgW="11497045" imgH="1380586" progId="Word.Document.8">
                  <p:embed/>
                </p:oleObj>
              </mc:Choice>
              <mc:Fallback>
                <p:oleObj name="Document" r:id="rId11" imgW="11497045" imgH="138058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46100" y="1357630"/>
                        <a:ext cx="11480800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对象 1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93899537"/>
              </p:ext>
            </p:extLst>
          </p:nvPr>
        </p:nvGraphicFramePr>
        <p:xfrm>
          <a:off x="571500" y="2120138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2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71500" y="2120138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9770152"/>
              </p:ext>
            </p:extLst>
          </p:nvPr>
        </p:nvGraphicFramePr>
        <p:xfrm>
          <a:off x="584200" y="2844419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3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84200" y="2844419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985587"/>
              </p:ext>
            </p:extLst>
          </p:nvPr>
        </p:nvGraphicFramePr>
        <p:xfrm>
          <a:off x="587756" y="3429000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14" name="Document" r:id="rId20" imgW="11497045" imgH="1384540" progId="Word.Document.8">
                  <p:embed/>
                </p:oleObj>
              </mc:Choice>
              <mc:Fallback>
                <p:oleObj name="Document" r:id="rId20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87756" y="3429000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28528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/>
          <p:nvPr/>
        </p:nvGrpSpPr>
        <p:grpSpPr>
          <a:xfrm>
            <a:off x="403098" y="404622"/>
            <a:ext cx="11297729" cy="5616702"/>
            <a:chOff x="364998" y="1916811"/>
            <a:chExt cx="11297729" cy="5616702"/>
          </a:xfrm>
        </p:grpSpPr>
        <p:sp>
          <p:nvSpPr>
            <p:cNvPr id="15" name="圆角矩形 14"/>
            <p:cNvSpPr/>
            <p:nvPr>
              <p:custDataLst>
                <p:tags r:id="rId2"/>
              </p:custDataLst>
            </p:nvPr>
          </p:nvSpPr>
          <p:spPr>
            <a:xfrm>
              <a:off x="364998" y="2029840"/>
              <a:ext cx="11297729" cy="5503673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6" name="矩形 15"/>
            <p:cNvSpPr/>
            <p:nvPr>
              <p:custDataLst>
                <p:tags r:id="rId3"/>
              </p:custDataLst>
            </p:nvPr>
          </p:nvSpPr>
          <p:spPr>
            <a:xfrm>
              <a:off x="841249" y="1916811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7" name="图片 16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6"/>
            <a:stretch>
              <a:fillRect/>
            </a:stretch>
          </p:blipFill>
          <p:spPr>
            <a:xfrm>
              <a:off x="959359" y="1916811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18" name="对象 1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6849747"/>
              </p:ext>
            </p:extLst>
          </p:nvPr>
        </p:nvGraphicFramePr>
        <p:xfrm>
          <a:off x="558800" y="646049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8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58800" y="646049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1" name="对象 2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8478"/>
              </p:ext>
            </p:extLst>
          </p:nvPr>
        </p:nvGraphicFramePr>
        <p:xfrm>
          <a:off x="596900" y="131953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59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96900" y="131953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578146"/>
              </p:ext>
            </p:extLst>
          </p:nvPr>
        </p:nvGraphicFramePr>
        <p:xfrm>
          <a:off x="596900" y="1878711"/>
          <a:ext cx="11290300" cy="1358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60" name="Document" r:id="rId14" imgW="11497045" imgH="1380586" progId="Word.Document.8">
                  <p:embed/>
                </p:oleObj>
              </mc:Choice>
              <mc:Fallback>
                <p:oleObj name="Document" r:id="rId14" imgW="11497045" imgH="138058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596900" y="1878711"/>
                        <a:ext cx="11290300" cy="1358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85795342"/>
              </p:ext>
            </p:extLst>
          </p:nvPr>
        </p:nvGraphicFramePr>
        <p:xfrm>
          <a:off x="599440" y="2386965"/>
          <a:ext cx="97663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61" name="Document" r:id="rId17" imgW="9771570" imgH="593425" progId="Word.Document.8">
                  <p:embed/>
                </p:oleObj>
              </mc:Choice>
              <mc:Fallback>
                <p:oleObj name="Document" r:id="rId17" imgW="9771570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599440" y="2386965"/>
                        <a:ext cx="97663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6402312"/>
              </p:ext>
            </p:extLst>
          </p:nvPr>
        </p:nvGraphicFramePr>
        <p:xfrm>
          <a:off x="584200" y="2870200"/>
          <a:ext cx="113284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62" name="Document" r:id="rId20" imgW="11497045" imgH="593425" progId="Word.Document.8">
                  <p:embed/>
                </p:oleObj>
              </mc:Choice>
              <mc:Fallback>
                <p:oleObj name="Document" r:id="rId2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584200" y="2870200"/>
                        <a:ext cx="113284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3335093"/>
              </p:ext>
            </p:extLst>
          </p:nvPr>
        </p:nvGraphicFramePr>
        <p:xfrm>
          <a:off x="549529" y="33909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63" name="Document" r:id="rId23" imgW="11497045" imgH="593425" progId="Word.Document.8">
                  <p:embed/>
                </p:oleObj>
              </mc:Choice>
              <mc:Fallback>
                <p:oleObj name="Document" r:id="rId2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549529" y="33909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7618554"/>
              </p:ext>
            </p:extLst>
          </p:nvPr>
        </p:nvGraphicFramePr>
        <p:xfrm>
          <a:off x="549529" y="3886454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64" name="Document" r:id="rId26" imgW="11497045" imgH="989162" progId="Word.Document.8">
                  <p:embed/>
                </p:oleObj>
              </mc:Choice>
              <mc:Fallback>
                <p:oleObj name="Document" r:id="rId26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7"/>
                      <a:stretch>
                        <a:fillRect/>
                      </a:stretch>
                    </p:blipFill>
                    <p:spPr>
                      <a:xfrm>
                        <a:off x="549529" y="3886454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7027462"/>
              </p:ext>
            </p:extLst>
          </p:nvPr>
        </p:nvGraphicFramePr>
        <p:xfrm>
          <a:off x="613156" y="48895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65" name="Document" r:id="rId29" imgW="11497045" imgH="791114" progId="Word.Document.8">
                  <p:embed/>
                </p:oleObj>
              </mc:Choice>
              <mc:Fallback>
                <p:oleObj name="Document" r:id="rId2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0"/>
                      <a:stretch>
                        <a:fillRect/>
                      </a:stretch>
                    </p:blipFill>
                    <p:spPr>
                      <a:xfrm>
                        <a:off x="613156" y="48895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603221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TextBox 19"/>
          <p:cNvSpPr txBox="1"/>
          <p:nvPr>
            <p:custDataLst>
              <p:tags r:id="rId2"/>
            </p:custDataLst>
          </p:nvPr>
        </p:nvSpPr>
        <p:spPr>
          <a:xfrm>
            <a:off x="441198" y="2021489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0" name="矩形 29"/>
          <p:cNvSpPr/>
          <p:nvPr>
            <p:custDataLst>
              <p:tags r:id="rId3"/>
            </p:custDataLst>
          </p:nvPr>
        </p:nvSpPr>
        <p:spPr>
          <a:xfrm>
            <a:off x="267903" y="684149"/>
            <a:ext cx="11757795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11.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多选</a:t>
            </a:r>
            <a:r>
              <a:rPr lang="en-US" altLang="zh-CN" sz="2600" b="1" kern="100" dirty="0">
                <a:latin typeface="Times New Roman"/>
                <a:ea typeface="楷体_GB231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已知在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中，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1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在直线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上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若</a:t>
            </a:r>
            <a:r>
              <a:rPr lang="en-US" altLang="zh-CN" sz="2600" b="1" kern="100" dirty="0">
                <a:latin typeface="宋体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ABC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的面积为</a:t>
            </a:r>
            <a:r>
              <a:rPr lang="en-US" altLang="zh-CN" sz="2600" b="1" kern="100" dirty="0">
                <a:latin typeface="Times New Roman"/>
                <a:cs typeface="Courier New"/>
              </a:rPr>
              <a:t>10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，则点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的坐标可以为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1517053"/>
              </p:ext>
            </p:extLst>
          </p:nvPr>
        </p:nvGraphicFramePr>
        <p:xfrm>
          <a:off x="726059" y="2032000"/>
          <a:ext cx="90805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40" name="Document" r:id="rId10" imgW="9085485" imgH="1582588" progId="Word.Document.8">
                  <p:embed/>
                </p:oleObj>
              </mc:Choice>
              <mc:Fallback>
                <p:oleObj name="Document" r:id="rId10" imgW="9085485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26059" y="2032000"/>
                        <a:ext cx="90805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9"/>
          <p:cNvSpPr txBox="1"/>
          <p:nvPr>
            <p:custDataLst>
              <p:tags r:id="rId4"/>
            </p:custDataLst>
          </p:nvPr>
        </p:nvSpPr>
        <p:spPr>
          <a:xfrm>
            <a:off x="4583811" y="2018411"/>
            <a:ext cx="75609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200"/>
            <a:r>
              <a:rPr lang="zh-CN" altLang="en-US" sz="4500" b="1" dirty="0" smtClean="0">
                <a:solidFill>
                  <a:srgbClr val="C00000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√</a:t>
            </a:r>
            <a:endParaRPr lang="zh-CN" altLang="en-US" sz="4500" b="1" dirty="0">
              <a:solidFill>
                <a:srgbClr val="C00000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605282" y="3581400"/>
            <a:ext cx="11373168" cy="2655950"/>
            <a:chOff x="274955" y="2526919"/>
            <a:chExt cx="11373168" cy="2655950"/>
          </a:xfrm>
        </p:grpSpPr>
        <p:sp>
          <p:nvSpPr>
            <p:cNvPr id="13" name="圆角矩形 12"/>
            <p:cNvSpPr/>
            <p:nvPr>
              <p:custDataLst>
                <p:tags r:id="rId5"/>
              </p:custDataLst>
            </p:nvPr>
          </p:nvSpPr>
          <p:spPr>
            <a:xfrm>
              <a:off x="274955" y="2639948"/>
              <a:ext cx="11373168" cy="2542921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5" name="矩形 14"/>
              <p:cNvSpPr/>
              <p:nvPr>
                <p:custDataLst>
                  <p:tags r:id="rId6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6" name="图片 15"/>
              <p:cNvPicPr>
                <a:picLocks noChangeAspect="1"/>
              </p:cNvPicPr>
              <p:nvPr>
                <p:custDataLst>
                  <p:tags r:id="rId7"/>
                </p:custDataLst>
              </p:nvPr>
            </p:nvPicPr>
            <p:blipFill>
              <a:blip r:embed="rId12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sp>
        <p:nvSpPr>
          <p:cNvPr id="17" name="矩形 16"/>
          <p:cNvSpPr/>
          <p:nvPr/>
        </p:nvSpPr>
        <p:spPr>
          <a:xfrm>
            <a:off x="719849" y="3848354"/>
            <a:ext cx="11310607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由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AB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|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5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en-US" altLang="zh-CN" sz="2600" b="1" kern="100" dirty="0">
                <a:latin typeface="宋体"/>
                <a:ea typeface="宋体" pitchFamily="2" charset="-122"/>
                <a:cs typeface="Times New Roman"/>
              </a:rPr>
              <a:t>△</a:t>
            </a:r>
            <a:r>
              <a:rPr lang="en-US" altLang="zh-CN" sz="2600" b="1" i="1" kern="100" dirty="0">
                <a:latin typeface="Times New Roman"/>
                <a:ea typeface="宋体" pitchFamily="2" charset="-122"/>
              </a:rPr>
              <a:t>ABC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的面积为</a:t>
            </a:r>
            <a:r>
              <a:rPr lang="en-US" altLang="zh-CN" sz="2600" b="1" kern="100" dirty="0">
                <a:latin typeface="Times New Roman"/>
                <a:ea typeface="宋体" pitchFamily="2" charset="-122"/>
              </a:rPr>
              <a:t>10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，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得点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AB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的距离为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4.</a:t>
            </a:r>
            <a:endParaRPr lang="zh-CN" altLang="zh-CN" sz="260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endParaRPr lang="zh-CN" altLang="zh-CN" sz="2600" kern="100" dirty="0">
              <a:effectLst/>
              <a:latin typeface="宋体" panose="02010600030101010101" pitchFamily="2" charset="-122"/>
              <a:cs typeface="Courier New" panose="02070309020205020404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8477681"/>
              </p:ext>
            </p:extLst>
          </p:nvPr>
        </p:nvGraphicFramePr>
        <p:xfrm>
          <a:off x="778383" y="4534535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41" name="Document" r:id="rId14" imgW="11497045" imgH="791114" progId="Word.Document.8">
                  <p:embed/>
                </p:oleObj>
              </mc:Choice>
              <mc:Fallback>
                <p:oleObj name="Document" r:id="rId14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78383" y="4534535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7996798"/>
              </p:ext>
            </p:extLst>
          </p:nvPr>
        </p:nvGraphicFramePr>
        <p:xfrm>
          <a:off x="771525" y="5208016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42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71525" y="5208016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11" grpId="0"/>
      <p:bldP spid="1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组合 16"/>
          <p:cNvGrpSpPr/>
          <p:nvPr/>
        </p:nvGrpSpPr>
        <p:grpSpPr>
          <a:xfrm>
            <a:off x="466598" y="1662684"/>
            <a:ext cx="11373168" cy="3926586"/>
            <a:chOff x="274955" y="2526919"/>
            <a:chExt cx="11373168" cy="3926586"/>
          </a:xfrm>
        </p:grpSpPr>
        <p:sp>
          <p:nvSpPr>
            <p:cNvPr id="18" name="圆角矩形 17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381355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9" name="组合 18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20" name="矩形 19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21" name="图片 20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6989527"/>
              </p:ext>
            </p:extLst>
          </p:nvPr>
        </p:nvGraphicFramePr>
        <p:xfrm>
          <a:off x="263271" y="175895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01" name="Document" r:id="rId8" imgW="11497045" imgH="1384540" progId="Word.Document.8">
                  <p:embed/>
                </p:oleObj>
              </mc:Choice>
              <mc:Fallback>
                <p:oleObj name="Document" r:id="rId8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63271" y="175895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矩形 2"/>
          <p:cNvSpPr/>
          <p:nvPr/>
        </p:nvSpPr>
        <p:spPr>
          <a:xfrm>
            <a:off x="5600446" y="951103"/>
            <a:ext cx="352982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4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71151819"/>
              </p:ext>
            </p:extLst>
          </p:nvPr>
        </p:nvGraphicFramePr>
        <p:xfrm>
          <a:off x="663956" y="2044319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02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63956" y="2044319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1821460"/>
              </p:ext>
            </p:extLst>
          </p:nvPr>
        </p:nvGraphicFramePr>
        <p:xfrm>
          <a:off x="702056" y="2755900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03" name="Document" r:id="rId14" imgW="11497045" imgH="1384540" progId="Word.Document.8">
                  <p:embed/>
                </p:oleObj>
              </mc:Choice>
              <mc:Fallback>
                <p:oleObj name="Document" r:id="rId14" imgW="1149704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02056" y="2755900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5644703"/>
              </p:ext>
            </p:extLst>
          </p:nvPr>
        </p:nvGraphicFramePr>
        <p:xfrm>
          <a:off x="702056" y="4026281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04" name="Document" r:id="rId17" imgW="11497045" imgH="791114" progId="Word.Document.8">
                  <p:embed/>
                </p:oleObj>
              </mc:Choice>
              <mc:Fallback>
                <p:oleObj name="Document" r:id="rId17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702056" y="4026281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0079874"/>
              </p:ext>
            </p:extLst>
          </p:nvPr>
        </p:nvGraphicFramePr>
        <p:xfrm>
          <a:off x="714756" y="4838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05" name="Document" r:id="rId20" imgW="11497045" imgH="593425" progId="Word.Document.8">
                  <p:embed/>
                </p:oleObj>
              </mc:Choice>
              <mc:Fallback>
                <p:oleObj name="Document" r:id="rId2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714756" y="4838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>
            <p:custDataLst>
              <p:tags r:id="rId2"/>
            </p:custDataLst>
          </p:nvPr>
        </p:nvSpPr>
        <p:spPr>
          <a:xfrm>
            <a:off x="123571" y="67570"/>
            <a:ext cx="11412000" cy="6924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13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已知直线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经过直线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与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的交点，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66598" y="1446657"/>
            <a:ext cx="11297729" cy="4574667"/>
            <a:chOff x="389254" y="2564892"/>
            <a:chExt cx="11297729" cy="4574667"/>
          </a:xfrm>
        </p:grpSpPr>
        <p:sp>
          <p:nvSpPr>
            <p:cNvPr id="27" name="圆角矩形 26"/>
            <p:cNvSpPr/>
            <p:nvPr>
              <p:custDataLst>
                <p:tags r:id="rId4"/>
              </p:custDataLst>
            </p:nvPr>
          </p:nvSpPr>
          <p:spPr>
            <a:xfrm>
              <a:off x="389254" y="2677923"/>
              <a:ext cx="11297729" cy="4461636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29" name="矩形 28"/>
            <p:cNvSpPr/>
            <p:nvPr>
              <p:custDataLst>
                <p:tags r:id="rId5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33" name="图片 32"/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8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sp>
        <p:nvSpPr>
          <p:cNvPr id="13" name="矩形 12"/>
          <p:cNvSpPr/>
          <p:nvPr/>
        </p:nvSpPr>
        <p:spPr>
          <a:xfrm>
            <a:off x="568466" y="1764284"/>
            <a:ext cx="11310607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经过两已知直线交点的直线系方程</a:t>
            </a:r>
            <a:r>
              <a:rPr lang="zh-CN" altLang="zh-CN" sz="2600" b="1" kern="100" dirty="0" smtClean="0">
                <a:latin typeface="Times New Roman"/>
                <a:ea typeface="宋体" pitchFamily="2" charset="-122"/>
                <a:cs typeface="Times New Roman"/>
              </a:rPr>
              <a:t>为</a:t>
            </a:r>
            <a:r>
              <a:rPr lang="en-US" altLang="zh-CN" sz="2600" b="1" kern="100" dirty="0" smtClean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5)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λ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x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－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2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y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ea typeface="宋体" pitchFamily="2" charset="-122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388402" y="671449"/>
            <a:ext cx="11187139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的距离为</a:t>
            </a:r>
            <a:r>
              <a:rPr lang="en-US" altLang="zh-CN" sz="2600" b="1" kern="100" dirty="0">
                <a:latin typeface="Times New Roman"/>
                <a:cs typeface="Courier New"/>
              </a:rPr>
              <a:t>3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，求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的方程；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1959504"/>
              </p:ext>
            </p:extLst>
          </p:nvPr>
        </p:nvGraphicFramePr>
        <p:xfrm>
          <a:off x="638556" y="2450846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5" name="Document" r:id="rId10" imgW="11497045" imgH="593425" progId="Word.Document.8">
                  <p:embed/>
                </p:oleObj>
              </mc:Choice>
              <mc:Fallback>
                <p:oleObj name="Document" r:id="rId10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38556" y="2450846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672061"/>
              </p:ext>
            </p:extLst>
          </p:nvPr>
        </p:nvGraphicFramePr>
        <p:xfrm>
          <a:off x="663956" y="3060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6" name="Document" r:id="rId13" imgW="11497045" imgH="593425" progId="Word.Document.8">
                  <p:embed/>
                </p:oleObj>
              </mc:Choice>
              <mc:Fallback>
                <p:oleObj name="Document" r:id="rId1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663956" y="3060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2308062"/>
              </p:ext>
            </p:extLst>
          </p:nvPr>
        </p:nvGraphicFramePr>
        <p:xfrm>
          <a:off x="689356" y="36068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7" name="Document" r:id="rId16" imgW="11497045" imgH="989162" progId="Word.Document.8">
                  <p:embed/>
                </p:oleObj>
              </mc:Choice>
              <mc:Fallback>
                <p:oleObj name="Document" r:id="rId16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89356" y="36068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4294087"/>
              </p:ext>
            </p:extLst>
          </p:nvPr>
        </p:nvGraphicFramePr>
        <p:xfrm>
          <a:off x="663956" y="46101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8" name="Document" r:id="rId19" imgW="11497045" imgH="791114" progId="Word.Document.8">
                  <p:embed/>
                </p:oleObj>
              </mc:Choice>
              <mc:Fallback>
                <p:oleObj name="Document" r:id="rId19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663956" y="46101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7650707"/>
              </p:ext>
            </p:extLst>
          </p:nvPr>
        </p:nvGraphicFramePr>
        <p:xfrm>
          <a:off x="651256" y="5360543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929" name="Document" r:id="rId22" imgW="11497045" imgH="593425" progId="Word.Document.8">
                  <p:embed/>
                </p:oleObj>
              </mc:Choice>
              <mc:Fallback>
                <p:oleObj name="Document" r:id="rId2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651256" y="5360543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12191683" y="3213100"/>
            <a:ext cx="1427162" cy="293211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" name="矩形 1"/>
          <p:cNvSpPr/>
          <p:nvPr>
            <p:custDataLst>
              <p:tags r:id="rId1"/>
            </p:custDataLst>
          </p:nvPr>
        </p:nvSpPr>
        <p:spPr>
          <a:xfrm flipV="1">
            <a:off x="0" y="1988820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  <a:alpha val="93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22" name="标题 24"/>
          <p:cNvSpPr txBox="1"/>
          <p:nvPr>
            <p:custDataLst>
              <p:tags r:id="rId2"/>
            </p:custDataLst>
          </p:nvPr>
        </p:nvSpPr>
        <p:spPr>
          <a:xfrm>
            <a:off x="2368550" y="3191510"/>
            <a:ext cx="7746365" cy="918845"/>
          </a:xfrm>
          <a:prstGeom prst="rect">
            <a:avLst/>
          </a:prstGeom>
        </p:spPr>
        <p:txBody>
          <a:bodyPr vert="horz" lIns="91419" tIns="45709" rIns="91419" bIns="45709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defRPr/>
            </a:pPr>
            <a:r>
              <a:rPr lang="zh-CN" altLang="en-US" sz="4800" b="1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点到直线的距离公式</a:t>
            </a:r>
            <a:endParaRPr lang="zh-CN" altLang="zh-CN" sz="4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4" name="矩形 23"/>
          <p:cNvSpPr/>
          <p:nvPr>
            <p:custDataLst>
              <p:tags r:id="rId3"/>
            </p:custDataLst>
          </p:nvPr>
        </p:nvSpPr>
        <p:spPr>
          <a:xfrm>
            <a:off x="2423795" y="2564130"/>
            <a:ext cx="2151380" cy="501015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 smtClean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</a:t>
            </a:r>
            <a:endParaRPr lang="zh-CN" altLang="en-US" sz="3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>
            <p:custDataLst>
              <p:tags r:id="rId2"/>
            </p:custDataLst>
          </p:nvPr>
        </p:nvSpPr>
        <p:spPr>
          <a:xfrm>
            <a:off x="205466" y="137795"/>
            <a:ext cx="11299010" cy="616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求点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Times New Roman"/>
                <a:cs typeface="Courier New"/>
              </a:rPr>
              <a:t>(5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的距离的最大值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377698" y="976503"/>
            <a:ext cx="11297729" cy="4180713"/>
            <a:chOff x="389254" y="2564892"/>
            <a:chExt cx="11297729" cy="4180713"/>
          </a:xfrm>
        </p:grpSpPr>
        <p:sp>
          <p:nvSpPr>
            <p:cNvPr id="13" name="圆角矩形 12"/>
            <p:cNvSpPr/>
            <p:nvPr>
              <p:custDataLst>
                <p:tags r:id="rId3"/>
              </p:custDataLst>
            </p:nvPr>
          </p:nvSpPr>
          <p:spPr>
            <a:xfrm>
              <a:off x="389254" y="2677923"/>
              <a:ext cx="11297729" cy="4067682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14" name="矩形 13"/>
            <p:cNvSpPr/>
            <p:nvPr>
              <p:custDataLst>
                <p:tags r:id="rId4"/>
              </p:custDataLst>
            </p:nvPr>
          </p:nvSpPr>
          <p:spPr>
            <a:xfrm>
              <a:off x="865505" y="2564892"/>
              <a:ext cx="439420" cy="215900"/>
            </a:xfrm>
            <a:prstGeom prst="rect">
              <a:avLst/>
            </a:prstGeom>
            <a:solidFill>
              <a:srgbClr val="F5F5F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pic>
          <p:nvPicPr>
            <p:cNvPr id="15" name="图片 14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7"/>
            <a:stretch>
              <a:fillRect/>
            </a:stretch>
          </p:blipFill>
          <p:spPr>
            <a:xfrm>
              <a:off x="983615" y="2564892"/>
              <a:ext cx="224790" cy="202565"/>
            </a:xfrm>
            <a:prstGeom prst="rect">
              <a:avLst/>
            </a:prstGeom>
          </p:spPr>
        </p:pic>
      </p:grpSp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8582548"/>
              </p:ext>
            </p:extLst>
          </p:nvPr>
        </p:nvGraphicFramePr>
        <p:xfrm>
          <a:off x="536829" y="1370965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78" name="Document" r:id="rId9" imgW="11497045" imgH="989162" progId="Word.Document.8">
                  <p:embed/>
                </p:oleObj>
              </mc:Choice>
              <mc:Fallback>
                <p:oleObj name="Document" r:id="rId9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536829" y="1370965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0661473"/>
              </p:ext>
            </p:extLst>
          </p:nvPr>
        </p:nvGraphicFramePr>
        <p:xfrm>
          <a:off x="536829" y="24765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79" name="Document" r:id="rId12" imgW="11497045" imgH="593425" progId="Word.Document.8">
                  <p:embed/>
                </p:oleObj>
              </mc:Choice>
              <mc:Fallback>
                <p:oleObj name="Document" r:id="rId1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36829" y="24765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5842" name="Picture 2" descr="B494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42376" y="1478991"/>
            <a:ext cx="2654299" cy="2382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8863642"/>
              </p:ext>
            </p:extLst>
          </p:nvPr>
        </p:nvGraphicFramePr>
        <p:xfrm>
          <a:off x="524129" y="30608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80" name="Document" r:id="rId16" imgW="11497045" imgH="593425" progId="Word.Document.8">
                  <p:embed/>
                </p:oleObj>
              </mc:Choice>
              <mc:Fallback>
                <p:oleObj name="Document" r:id="rId16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524129" y="30608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81333744"/>
              </p:ext>
            </p:extLst>
          </p:nvPr>
        </p:nvGraphicFramePr>
        <p:xfrm>
          <a:off x="555498" y="36830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81" name="Document" r:id="rId19" imgW="11497045" imgH="593425" progId="Word.Document.8">
                  <p:embed/>
                </p:oleObj>
              </mc:Choice>
              <mc:Fallback>
                <p:oleObj name="Document" r:id="rId19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55498" y="36830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68064062"/>
              </p:ext>
            </p:extLst>
          </p:nvPr>
        </p:nvGraphicFramePr>
        <p:xfrm>
          <a:off x="536829" y="43307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82" name="Document" r:id="rId22" imgW="11497045" imgH="593425" progId="Word.Document.8">
                  <p:embed/>
                </p:oleObj>
              </mc:Choice>
              <mc:Fallback>
                <p:oleObj name="Document" r:id="rId22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3"/>
                      <a:stretch>
                        <a:fillRect/>
                      </a:stretch>
                    </p:blipFill>
                    <p:spPr>
                      <a:xfrm>
                        <a:off x="536829" y="43307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0" dur="500"/>
                                        <p:tgtEl>
                                          <p:spTgt spid="358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01755529"/>
              </p:ext>
            </p:extLst>
          </p:nvPr>
        </p:nvGraphicFramePr>
        <p:xfrm>
          <a:off x="254000" y="901700"/>
          <a:ext cx="11709400" cy="2209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8" name="Document" r:id="rId4" imgW="11720697" imgH="2206206" progId="Word.Document.8">
                  <p:embed/>
                </p:oleObj>
              </mc:Choice>
              <mc:Fallback>
                <p:oleObj name="Document" r:id="rId4" imgW="11720697" imgH="220620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4000" y="901700"/>
                        <a:ext cx="11709400" cy="2209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8279339"/>
              </p:ext>
            </p:extLst>
          </p:nvPr>
        </p:nvGraphicFramePr>
        <p:xfrm>
          <a:off x="364871" y="2602992"/>
          <a:ext cx="11480800" cy="2374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9" name="Document" r:id="rId7" imgW="11497045" imgH="2373702" progId="Word.Document.8">
                  <p:embed/>
                </p:oleObj>
              </mc:Choice>
              <mc:Fallback>
                <p:oleObj name="Document" r:id="rId7" imgW="11497045" imgH="237370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64871" y="2602992"/>
                        <a:ext cx="11480800" cy="2374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矩形 4"/>
          <p:cNvSpPr/>
          <p:nvPr/>
        </p:nvSpPr>
        <p:spPr>
          <a:xfrm>
            <a:off x="798312" y="4385246"/>
            <a:ext cx="51969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>
                <a:solidFill>
                  <a:srgbClr val="C00000"/>
                </a:solidFill>
                <a:latin typeface="Times New Roman"/>
                <a:ea typeface="宋体"/>
                <a:sym typeface="Times New Roman"/>
              </a:rPr>
              <a:t>②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utoUpdateAnimBg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14071" y="366522"/>
            <a:ext cx="11373168" cy="5222748"/>
            <a:chOff x="274955" y="2526919"/>
            <a:chExt cx="11373168" cy="5222748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9"/>
              <a:ext cx="11373168" cy="5109718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9336069"/>
              </p:ext>
            </p:extLst>
          </p:nvPr>
        </p:nvGraphicFramePr>
        <p:xfrm>
          <a:off x="444500" y="749300"/>
          <a:ext cx="107442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59" name="Document" r:id="rId8" imgW="10750095" imgH="1384540" progId="Word.Document.8">
                  <p:embed/>
                </p:oleObj>
              </mc:Choice>
              <mc:Fallback>
                <p:oleObj name="Document" r:id="rId8" imgW="10750095" imgH="138454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44500" y="749300"/>
                        <a:ext cx="107442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9969762"/>
              </p:ext>
            </p:extLst>
          </p:nvPr>
        </p:nvGraphicFramePr>
        <p:xfrm>
          <a:off x="482600" y="2146300"/>
          <a:ext cx="10731500" cy="256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60" name="Document" r:id="rId11" imgW="10737130" imgH="2571391" progId="Word.Document.8">
                  <p:embed/>
                </p:oleObj>
              </mc:Choice>
              <mc:Fallback>
                <p:oleObj name="Document" r:id="rId11" imgW="10737130" imgH="257139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82600" y="2146300"/>
                        <a:ext cx="10731500" cy="256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3330337"/>
              </p:ext>
            </p:extLst>
          </p:nvPr>
        </p:nvGraphicFramePr>
        <p:xfrm>
          <a:off x="486029" y="4089781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61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86029" y="4089781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314071" y="366522"/>
            <a:ext cx="11373168" cy="5870828"/>
            <a:chOff x="274955" y="2526919"/>
            <a:chExt cx="11373168" cy="5870828"/>
          </a:xfrm>
        </p:grpSpPr>
        <p:sp>
          <p:nvSpPr>
            <p:cNvPr id="9" name="圆角矩形 8"/>
            <p:cNvSpPr/>
            <p:nvPr>
              <p:custDataLst>
                <p:tags r:id="rId2"/>
              </p:custDataLst>
            </p:nvPr>
          </p:nvSpPr>
          <p:spPr>
            <a:xfrm>
              <a:off x="274955" y="2639948"/>
              <a:ext cx="11373168" cy="5757799"/>
            </a:xfrm>
            <a:prstGeom prst="roundRect">
              <a:avLst>
                <a:gd name="adj" fmla="val 4948"/>
              </a:avLst>
            </a:prstGeom>
            <a:noFill/>
            <a:ln w="190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1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708025" y="2526919"/>
              <a:ext cx="620395" cy="215900"/>
              <a:chOff x="708025" y="2526919"/>
              <a:chExt cx="620395" cy="215900"/>
            </a:xfrm>
          </p:grpSpPr>
          <p:sp>
            <p:nvSpPr>
              <p:cNvPr id="11" name="矩形 10"/>
              <p:cNvSpPr/>
              <p:nvPr>
                <p:custDataLst>
                  <p:tags r:id="rId3"/>
                </p:custDataLst>
              </p:nvPr>
            </p:nvSpPr>
            <p:spPr>
              <a:xfrm>
                <a:off x="708025" y="2526919"/>
                <a:ext cx="620395" cy="215900"/>
              </a:xfrm>
              <a:prstGeom prst="rect">
                <a:avLst/>
              </a:prstGeom>
              <a:solidFill>
                <a:srgbClr val="F5F5F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1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 panose="020B0604020202020204"/>
                  <a:ea typeface="微软雅黑" panose="020B0503020204020204" pitchFamily="34" charset="-122"/>
                  <a:cs typeface="+mn-cs"/>
                </a:endParaRPr>
              </a:p>
            </p:txBody>
          </p:sp>
          <p:pic>
            <p:nvPicPr>
              <p:cNvPr id="12" name="图片 11"/>
              <p:cNvPicPr>
                <a:picLocks noChangeAspect="1"/>
              </p:cNvPicPr>
              <p:nvPr>
                <p:custDataLst>
                  <p:tags r:id="rId4"/>
                </p:custDataLst>
              </p:nvPr>
            </p:nvPicPr>
            <p:blipFill>
              <a:blip r:embed="rId6"/>
              <a:stretch>
                <a:fillRect/>
              </a:stretch>
            </p:blipFill>
            <p:spPr>
              <a:xfrm>
                <a:off x="822960" y="2526919"/>
                <a:ext cx="433070" cy="201930"/>
              </a:xfrm>
              <a:prstGeom prst="rect">
                <a:avLst/>
              </a:prstGeom>
            </p:spPr>
          </p:pic>
        </p:grpSp>
      </p:grpSp>
      <p:graphicFrame>
        <p:nvGraphicFramePr>
          <p:cNvPr id="13" name="对象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013635"/>
              </p:ext>
            </p:extLst>
          </p:nvPr>
        </p:nvGraphicFramePr>
        <p:xfrm>
          <a:off x="444500" y="774700"/>
          <a:ext cx="10744200" cy="1371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4" name="Document" r:id="rId8" imgW="10750095" imgH="1380586" progId="Word.Document.8">
                  <p:embed/>
                </p:oleObj>
              </mc:Choice>
              <mc:Fallback>
                <p:oleObj name="Document" r:id="rId8" imgW="10750095" imgH="138058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44500" y="774700"/>
                        <a:ext cx="10744200" cy="1371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80876495"/>
              </p:ext>
            </p:extLst>
          </p:nvPr>
        </p:nvGraphicFramePr>
        <p:xfrm>
          <a:off x="520700" y="1981200"/>
          <a:ext cx="11099800" cy="218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5" name="Document" r:id="rId11" imgW="11108083" imgH="2571391" progId="Word.Document.8">
                  <p:embed/>
                </p:oleObj>
              </mc:Choice>
              <mc:Fallback>
                <p:oleObj name="Document" r:id="rId11" imgW="11108083" imgH="2571391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520700" y="1981200"/>
                        <a:ext cx="11099800" cy="218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4041391"/>
              </p:ext>
            </p:extLst>
          </p:nvPr>
        </p:nvGraphicFramePr>
        <p:xfrm>
          <a:off x="498729" y="3530727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6" name="Document" r:id="rId14" imgW="11497045" imgH="593425" progId="Word.Document.8">
                  <p:embed/>
                </p:oleObj>
              </mc:Choice>
              <mc:Fallback>
                <p:oleObj name="Document" r:id="rId14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498729" y="3530727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0778032"/>
              </p:ext>
            </p:extLst>
          </p:nvPr>
        </p:nvGraphicFramePr>
        <p:xfrm>
          <a:off x="498729" y="4102481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7" name="Document" r:id="rId17" imgW="11497045" imgH="593425" progId="Word.Document.8">
                  <p:embed/>
                </p:oleObj>
              </mc:Choice>
              <mc:Fallback>
                <p:oleObj name="Document" r:id="rId17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498729" y="4102481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54314560"/>
              </p:ext>
            </p:extLst>
          </p:nvPr>
        </p:nvGraphicFramePr>
        <p:xfrm>
          <a:off x="498729" y="4636262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8" name="Document" r:id="rId20" imgW="11497045" imgH="989162" progId="Word.Document.8">
                  <p:embed/>
                </p:oleObj>
              </mc:Choice>
              <mc:Fallback>
                <p:oleObj name="Document" r:id="rId20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1"/>
                      <a:stretch>
                        <a:fillRect/>
                      </a:stretch>
                    </p:blipFill>
                    <p:spPr>
                      <a:xfrm>
                        <a:off x="498729" y="4636262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9898890"/>
              </p:ext>
            </p:extLst>
          </p:nvPr>
        </p:nvGraphicFramePr>
        <p:xfrm>
          <a:off x="486029" y="5549900"/>
          <a:ext cx="11480800" cy="58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9" name="Document" r:id="rId23" imgW="11497045" imgH="593425" progId="Word.Document.8">
                  <p:embed/>
                </p:oleObj>
              </mc:Choice>
              <mc:Fallback>
                <p:oleObj name="Document" r:id="rId23" imgW="11497045" imgH="593425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486029" y="5549900"/>
                        <a:ext cx="11480800" cy="58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5400530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:\2023\课件\同步\2024（秋）数学 选择性必修 第一册 人教A版（新教材新标准）学生用书（鲁津京琼粤……）\封面\封面封底2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8745" y="-4919"/>
            <a:ext cx="12209490" cy="68678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矩形 3"/>
          <p:cNvSpPr/>
          <p:nvPr>
            <p:custDataLst>
              <p:tags r:id="rId1"/>
            </p:custDataLst>
          </p:nvPr>
        </p:nvSpPr>
        <p:spPr>
          <a:xfrm flipV="1">
            <a:off x="0" y="1929765"/>
            <a:ext cx="12192000" cy="2686685"/>
          </a:xfrm>
          <a:prstGeom prst="rect">
            <a:avLst/>
          </a:prstGeom>
          <a:pattFill prst="lgGrid">
            <a:fgClr>
              <a:schemeClr val="bg1">
                <a:lumMod val="95000"/>
              </a:schemeClr>
            </a:fgClr>
            <a:bgClr>
              <a:schemeClr val="bg1"/>
            </a:bgClr>
          </a:pattFill>
          <a:ln w="28575">
            <a:noFill/>
          </a:ln>
        </p:spPr>
        <p:txBody>
          <a:bodyPr anchor="ctr"/>
          <a:lstStyle/>
          <a:p>
            <a:pPr algn="ctr"/>
            <a:endParaRPr lang="zh-CN" altLang="en-US" sz="5400" dirty="0">
              <a:solidFill>
                <a:srgbClr val="F5C131">
                  <a:lumMod val="20000"/>
                  <a:lumOff val="80000"/>
                </a:srgbClr>
              </a:solidFill>
              <a:latin typeface="微软雅黑" panose="020B0503020204020204" pitchFamily="34" charset="-122"/>
            </a:endParaRPr>
          </a:p>
        </p:txBody>
      </p:sp>
      <p:sp>
        <p:nvSpPr>
          <p:cNvPr id="12" name="矩形 11"/>
          <p:cNvSpPr/>
          <p:nvPr>
            <p:custDataLst>
              <p:tags r:id="rId2"/>
            </p:custDataLst>
          </p:nvPr>
        </p:nvSpPr>
        <p:spPr>
          <a:xfrm>
            <a:off x="1932305" y="2492375"/>
            <a:ext cx="1216660" cy="1354455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 descr="创新设计字体-0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6">
            <a:lum bright="100000"/>
          </a:blip>
          <a:stretch>
            <a:fillRect/>
          </a:stretch>
        </p:blipFill>
        <p:spPr>
          <a:xfrm>
            <a:off x="1950403" y="2564765"/>
            <a:ext cx="1180465" cy="1209675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3211126" y="2494791"/>
            <a:ext cx="4648455" cy="582295"/>
          </a:xfrm>
          <a:prstGeom prst="rect">
            <a:avLst/>
          </a:prstGeom>
        </p:spPr>
        <p:txBody>
          <a:bodyPr wrap="square" lIns="91410" tIns="45704" rIns="91410" bIns="45704">
            <a:spAutoFit/>
          </a:bodyPr>
          <a:lstStyle/>
          <a:p>
            <a:pPr>
              <a:lnSpc>
                <a:spcPct val="100000"/>
              </a:lnSpc>
              <a:defRPr/>
            </a:pP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</a:rPr>
              <a:t>本课结束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3206825" y="2929049"/>
            <a:ext cx="7465308" cy="913055"/>
          </a:xfrm>
          <a:prstGeom prst="rect">
            <a:avLst/>
          </a:prstGeom>
        </p:spPr>
        <p:txBody>
          <a:bodyPr vert="horz" lIns="91412" tIns="45707" rIns="91412" bIns="45707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更多精彩内容请登录：</a:t>
            </a:r>
            <a:r>
              <a:rPr lang="en-US" altLang="zh-CN" sz="27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</a:rPr>
              <a:t>www.xinjiaoyu.com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25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178388" y="201295"/>
            <a:ext cx="8893929" cy="1216743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1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如图，平面直角坐标系中，已知点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：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Ax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By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＋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C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en-US" altLang="zh-CN" sz="2600" b="1" kern="100" dirty="0">
                <a:latin typeface="宋体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en-US" altLang="zh-CN" sz="2600" b="1" kern="100" dirty="0">
                <a:latin typeface="宋体"/>
                <a:cs typeface="Times New Roman"/>
              </a:rPr>
              <a:t>≠</a:t>
            </a:r>
            <a:r>
              <a:rPr lang="en-US" altLang="zh-CN" sz="2600" b="1" kern="100" dirty="0">
                <a:latin typeface="Times New Roman"/>
                <a:cs typeface="Courier New"/>
              </a:rPr>
              <a:t>0)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，怎样求出点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的距离呢？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1026" name="Picture 2" descr="A3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76558" y="188595"/>
            <a:ext cx="2036144" cy="1766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532873" y="2011813"/>
            <a:ext cx="10593936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黑体"/>
                <a:cs typeface="Times New Roman"/>
              </a:rPr>
              <a:t>提示</a:t>
            </a:r>
            <a:r>
              <a:rPr lang="zh-CN" altLang="zh-CN" sz="2600" b="1" kern="100" dirty="0">
                <a:solidFill>
                  <a:srgbClr val="0000FF"/>
                </a:solidFill>
                <a:latin typeface="Times New Roman"/>
                <a:ea typeface="宋体" pitchFamily="2" charset="-122"/>
                <a:cs typeface="Times New Roman"/>
              </a:rPr>
              <a:t>　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根据定义，点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的距离是点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ea typeface="宋体" pitchFamily="2" charset="-122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ea typeface="宋体" pitchFamily="2" charset="-122"/>
                <a:cs typeface="Times New Roman"/>
              </a:rPr>
              <a:t>的垂线段的长，如图，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pic>
        <p:nvPicPr>
          <p:cNvPr id="1027" name="Picture 3" descr="A3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03955" y="2955627"/>
            <a:ext cx="2708747" cy="17695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2" name="对象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73188519"/>
              </p:ext>
            </p:extLst>
          </p:nvPr>
        </p:nvGraphicFramePr>
        <p:xfrm>
          <a:off x="613156" y="2768219"/>
          <a:ext cx="11480800" cy="1384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0" name="Document" r:id="rId7" imgW="11497045" imgH="1380586" progId="Word.Document.8">
                  <p:embed/>
                </p:oleObj>
              </mc:Choice>
              <mc:Fallback>
                <p:oleObj name="Document" r:id="rId7" imgW="11497045" imgH="1380586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13156" y="2768219"/>
                        <a:ext cx="11480800" cy="1384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0223716"/>
              </p:ext>
            </p:extLst>
          </p:nvPr>
        </p:nvGraphicFramePr>
        <p:xfrm>
          <a:off x="625856" y="3403600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1" name="Document" r:id="rId10" imgW="11497045" imgH="791114" progId="Word.Document.8">
                  <p:embed/>
                </p:oleObj>
              </mc:Choice>
              <mc:Fallback>
                <p:oleObj name="Document" r:id="rId10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25856" y="3403600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4823987"/>
              </p:ext>
            </p:extLst>
          </p:nvPr>
        </p:nvGraphicFramePr>
        <p:xfrm>
          <a:off x="587629" y="4089781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2" name="Document" r:id="rId13" imgW="11497045" imgH="791114" progId="Word.Document.8">
                  <p:embed/>
                </p:oleObj>
              </mc:Choice>
              <mc:Fallback>
                <p:oleObj name="Document" r:id="rId13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87629" y="4089781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248867"/>
              </p:ext>
            </p:extLst>
          </p:nvPr>
        </p:nvGraphicFramePr>
        <p:xfrm>
          <a:off x="663956" y="48895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3" name="Document" r:id="rId16" imgW="11497045" imgH="989162" progId="Word.Document.8">
                  <p:embed/>
                </p:oleObj>
              </mc:Choice>
              <mc:Fallback>
                <p:oleObj name="Document" r:id="rId16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663956" y="48895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103792" y="112395"/>
            <a:ext cx="11604567" cy="1799019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>
                <a:solidFill>
                  <a:srgbClr val="0000FF"/>
                </a:solidFill>
                <a:latin typeface="Arial"/>
                <a:ea typeface="黑体"/>
                <a:cs typeface="Arial"/>
              </a:rPr>
              <a:t>探究</a:t>
            </a:r>
            <a:r>
              <a:rPr lang="en-US" altLang="zh-CN" sz="2600" b="1" kern="100" dirty="0">
                <a:solidFill>
                  <a:srgbClr val="0000FF"/>
                </a:solidFill>
                <a:latin typeface="Arial"/>
                <a:ea typeface="黑体"/>
                <a:cs typeface="Courier New"/>
              </a:rPr>
              <a:t>2</a:t>
            </a:r>
            <a:r>
              <a:rPr lang="en-US" altLang="zh-CN" sz="2600" b="1" kern="100" dirty="0">
                <a:solidFill>
                  <a:srgbClr val="0000FF"/>
                </a:solidFill>
                <a:latin typeface="Times New Roman"/>
                <a:cs typeface="Courier New"/>
              </a:rPr>
              <a:t> </a:t>
            </a:r>
            <a:r>
              <a:rPr lang="zh-CN" altLang="zh-CN" sz="2600" b="1" kern="100" dirty="0">
                <a:latin typeface="Times New Roman"/>
                <a:cs typeface="Times New Roman"/>
              </a:rPr>
              <a:t>通过寻找垂足，用两点间的距离公式计算点线距离的方法计算量大，求解困难，而向量是解决空间距离、角度问题的有力工具，怎样用向量方法求点到直线的距离呢？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3029498"/>
              </p:ext>
            </p:extLst>
          </p:nvPr>
        </p:nvGraphicFramePr>
        <p:xfrm>
          <a:off x="524129" y="1930400"/>
          <a:ext cx="11480800" cy="157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2" name="Document" r:id="rId5" imgW="11497045" imgH="1582588" progId="Word.Document.8">
                  <p:embed/>
                </p:oleObj>
              </mc:Choice>
              <mc:Fallback>
                <p:oleObj name="Document" r:id="rId5" imgW="11497045" imgH="1582588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24129" y="1930400"/>
                        <a:ext cx="11480800" cy="157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5253679"/>
              </p:ext>
            </p:extLst>
          </p:nvPr>
        </p:nvGraphicFramePr>
        <p:xfrm>
          <a:off x="625856" y="34417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3" name="Document" r:id="rId8" imgW="11497045" imgH="989162" progId="Word.Document.8">
                  <p:embed/>
                </p:oleObj>
              </mc:Choice>
              <mc:Fallback>
                <p:oleObj name="Document" r:id="rId8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25856" y="34417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对象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78285906"/>
              </p:ext>
            </p:extLst>
          </p:nvPr>
        </p:nvGraphicFramePr>
        <p:xfrm>
          <a:off x="613029" y="4280408"/>
          <a:ext cx="11480800" cy="787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4" name="Document" r:id="rId11" imgW="11497045" imgH="791114" progId="Word.Document.8">
                  <p:embed/>
                </p:oleObj>
              </mc:Choice>
              <mc:Fallback>
                <p:oleObj name="Document" r:id="rId11" imgW="11497045" imgH="791114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613029" y="4280408"/>
                        <a:ext cx="11480800" cy="787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对象 1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1059984"/>
              </p:ext>
            </p:extLst>
          </p:nvPr>
        </p:nvGraphicFramePr>
        <p:xfrm>
          <a:off x="638556" y="5041900"/>
          <a:ext cx="114808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5" name="Document" r:id="rId14" imgW="11497045" imgH="989162" progId="Word.Document.8">
                  <p:embed/>
                </p:oleObj>
              </mc:Choice>
              <mc:Fallback>
                <p:oleObj name="Document" r:id="rId14" imgW="11497045" imgH="989162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638556" y="5041900"/>
                        <a:ext cx="114808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396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矩形 25"/>
          <p:cNvSpPr/>
          <p:nvPr>
            <p:custDataLst>
              <p:tags r:id="rId2"/>
            </p:custDataLst>
          </p:nvPr>
        </p:nvSpPr>
        <p:spPr>
          <a:xfrm>
            <a:off x="0" y="0"/>
            <a:ext cx="12189600" cy="6535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73673" y="780318"/>
            <a:ext cx="11537950" cy="1292662"/>
          </a:xfrm>
          <a:prstGeom prst="rect">
            <a:avLst/>
          </a:prstGeom>
        </p:spPr>
        <p:txBody>
          <a:bodyPr>
            <a:spAutoFit/>
          </a:bodyPr>
          <a:lstStyle/>
          <a:p>
            <a:pPr marL="355600" indent="-355600"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1.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概念：点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的距离，就是从点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到直线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l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的垂线段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PQ</a:t>
            </a:r>
            <a:r>
              <a:rPr lang="zh-CN" altLang="zh-CN" sz="2600" b="1" kern="100" dirty="0">
                <a:latin typeface="Times New Roman"/>
                <a:cs typeface="Times New Roman"/>
              </a:rPr>
              <a:t>的长度，其中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Q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是</a:t>
            </a:r>
            <a:r>
              <a:rPr lang="en-US" altLang="zh-CN" sz="2600" b="1" kern="100" dirty="0" smtClean="0">
                <a:latin typeface="Times New Roman"/>
                <a:ea typeface="宋体"/>
                <a:cs typeface="Times New Roman"/>
                <a:sym typeface="Times New Roman"/>
              </a:rPr>
              <a:t>______</a:t>
            </a:r>
            <a:r>
              <a:rPr lang="en-US" altLang="zh-CN" sz="2600" b="1" kern="100" dirty="0" smtClean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4" name="更多2018年PPT下载：http://www.ppt20.com/u/739134/"/>
          <p:cNvSpPr>
            <a:spLocks noChangeArrowheads="1"/>
          </p:cNvSpPr>
          <p:nvPr/>
        </p:nvSpPr>
        <p:spPr bwMode="auto">
          <a:xfrm>
            <a:off x="263271" y="65769"/>
            <a:ext cx="252095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>
              <a:lnSpc>
                <a:spcPct val="100000"/>
              </a:lnSpc>
            </a:pPr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知识梳理</a:t>
            </a:r>
          </a:p>
        </p:txBody>
      </p:sp>
      <p:sp>
        <p:nvSpPr>
          <p:cNvPr id="2" name="矩形 1"/>
          <p:cNvSpPr/>
          <p:nvPr/>
        </p:nvSpPr>
        <p:spPr>
          <a:xfrm>
            <a:off x="526785" y="1462468"/>
            <a:ext cx="8547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zh-CN" sz="2600" b="1" kern="10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垂足</a:t>
            </a:r>
            <a:endParaRPr lang="zh-CN" altLang="en-US" sz="260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graphicFrame>
        <p:nvGraphicFramePr>
          <p:cNvPr id="3" name="对象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16294579"/>
              </p:ext>
            </p:extLst>
          </p:nvPr>
        </p:nvGraphicFramePr>
        <p:xfrm>
          <a:off x="270129" y="2159762"/>
          <a:ext cx="11531600" cy="2400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0" name="Document" r:id="rId6" imgW="11537741" imgH="2404613" progId="Word.Document.8">
                  <p:embed/>
                </p:oleObj>
              </mc:Choice>
              <mc:Fallback>
                <p:oleObj name="Document" r:id="rId6" imgW="11537741" imgH="2404613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70129" y="2159762"/>
                        <a:ext cx="11531600" cy="2400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6127494"/>
              </p:ext>
            </p:extLst>
          </p:nvPr>
        </p:nvGraphicFramePr>
        <p:xfrm>
          <a:off x="734949" y="2832354"/>
          <a:ext cx="2794000" cy="99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Document" r:id="rId9" imgW="2794704" imgH="992300" progId="Word.Document.8">
                  <p:embed/>
                </p:oleObj>
              </mc:Choice>
              <mc:Fallback>
                <p:oleObj name="Document" r:id="rId9" imgW="2794704" imgH="992300" progId="Word.Document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34949" y="2832354"/>
                        <a:ext cx="2794000" cy="990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矩形 7"/>
          <p:cNvSpPr/>
          <p:nvPr/>
        </p:nvSpPr>
        <p:spPr>
          <a:xfrm>
            <a:off x="345092" y="4064381"/>
            <a:ext cx="11423713" cy="692497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zh-CN" altLang="zh-CN" sz="2600" b="1" kern="100" dirty="0">
                <a:latin typeface="Times New Roman"/>
                <a:cs typeface="Times New Roman"/>
              </a:rPr>
              <a:t>可以验证，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当</a:t>
            </a:r>
            <a:r>
              <a:rPr lang="en-US" altLang="zh-CN" sz="2600" b="1" kern="100" dirty="0" smtClean="0">
                <a:latin typeface="Times New Roman"/>
                <a:ea typeface="宋体"/>
                <a:cs typeface="Times New Roman"/>
                <a:sym typeface="Times New Roman"/>
              </a:rPr>
              <a:t>________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或</a:t>
            </a:r>
            <a:r>
              <a:rPr lang="en-US" altLang="zh-CN" sz="2600" b="1" kern="100" dirty="0" smtClean="0">
                <a:latin typeface="Times New Roman"/>
                <a:ea typeface="宋体"/>
                <a:cs typeface="Times New Roman"/>
                <a:sym typeface="Times New Roman"/>
              </a:rPr>
              <a:t>________</a:t>
            </a:r>
            <a:r>
              <a:rPr lang="zh-CN" altLang="zh-CN" sz="2600" b="1" kern="100" dirty="0" smtClean="0">
                <a:latin typeface="Times New Roman"/>
                <a:cs typeface="Times New Roman"/>
              </a:rPr>
              <a:t>时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，上述公式仍然成立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607153" y="4153408"/>
            <a:ext cx="90922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 kern="10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A</a:t>
            </a:r>
            <a:r>
              <a:rPr lang="zh-CN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＝</a:t>
            </a:r>
            <a:r>
              <a:rPr lang="en-US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335369" y="4181919"/>
            <a:ext cx="90922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600" b="1" i="1" kern="10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B</a:t>
            </a:r>
            <a:r>
              <a:rPr lang="zh-CN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Times New Roman"/>
                <a:sym typeface="Times New Roman"/>
              </a:rPr>
              <a:t>＝</a:t>
            </a:r>
            <a:r>
              <a:rPr lang="en-US" altLang="zh-CN" sz="2600" b="1" kern="100" dirty="0">
                <a:solidFill>
                  <a:srgbClr val="C00000"/>
                </a:solidFill>
                <a:latin typeface="Times New Roman"/>
                <a:ea typeface="宋体"/>
                <a:cs typeface="Courier New"/>
                <a:sym typeface="Times New Roman"/>
              </a:rPr>
              <a:t>0</a:t>
            </a:r>
            <a:endParaRPr lang="zh-CN" altLang="en-US" sz="2600" dirty="0">
              <a:solidFill>
                <a:srgbClr val="C00000"/>
              </a:solidFill>
              <a:latin typeface="Times New Roman"/>
              <a:ea typeface="宋体"/>
              <a:sym typeface="Times New Roman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utoUpdateAnimBg="0"/>
      <p:bldP spid="6" grpId="0" autoUpdateAnimBg="0"/>
      <p:bldP spid="7" grpId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>
            <p:custDataLst>
              <p:tags r:id="rId1"/>
            </p:custDataLst>
          </p:nvPr>
        </p:nvSpPr>
        <p:spPr>
          <a:xfrm>
            <a:off x="786905" y="0"/>
            <a:ext cx="1259395" cy="1701208"/>
          </a:xfrm>
          <a:prstGeom prst="rect">
            <a:avLst/>
          </a:prstGeom>
          <a:solidFill>
            <a:srgbClr val="77933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TextBox 8"/>
          <p:cNvSpPr txBox="1"/>
          <p:nvPr>
            <p:custDataLst>
              <p:tags r:id="rId2"/>
            </p:custDataLst>
          </p:nvPr>
        </p:nvSpPr>
        <p:spPr>
          <a:xfrm>
            <a:off x="610626" y="1058464"/>
            <a:ext cx="1611952" cy="346249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>
              <a:lnSpc>
                <a:spcPts val="3000"/>
              </a:lnSpc>
            </a:pPr>
            <a:r>
              <a:rPr lang="zh-CN" altLang="en-US" sz="2000" dirty="0" smtClean="0">
                <a:solidFill>
                  <a:prstClr val="white"/>
                </a:solidFill>
                <a:ea typeface="微软雅黑" panose="020B0503020204020204" pitchFamily="34" charset="-122"/>
              </a:rPr>
              <a:t>温馨提示</a:t>
            </a:r>
            <a:endParaRPr lang="zh-CN" altLang="en-US" sz="2000" dirty="0">
              <a:solidFill>
                <a:prstClr val="white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矩形 2"/>
          <p:cNvSpPr/>
          <p:nvPr>
            <p:custDataLst>
              <p:tags r:id="rId3"/>
            </p:custDataLst>
          </p:nvPr>
        </p:nvSpPr>
        <p:spPr>
          <a:xfrm>
            <a:off x="767087" y="1764284"/>
            <a:ext cx="11208911" cy="181690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>
                <a:latin typeface="Times New Roman"/>
                <a:cs typeface="Courier New"/>
              </a:rPr>
              <a:t>(1)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运用公式前首先应把直线方程化为一般式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latin typeface="宋体"/>
              <a:cs typeface="Courier New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  <a:tabLst>
                <a:tab pos="2430780" algn="l"/>
              </a:tabLst>
            </a:pPr>
            <a:r>
              <a:rPr lang="en-US" altLang="zh-CN" sz="2600" b="1" kern="100" dirty="0">
                <a:latin typeface="Times New Roman"/>
                <a:cs typeface="Courier New"/>
              </a:rPr>
              <a:t>(2)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注意公式特征，分子绝对值符号里面是把坐标</a:t>
            </a:r>
            <a:r>
              <a:rPr lang="en-US" altLang="zh-CN" sz="2600" b="1" kern="100" dirty="0">
                <a:latin typeface="Times New Roman"/>
                <a:cs typeface="Courier New"/>
              </a:rPr>
              <a:t>(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x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，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y</a:t>
            </a:r>
            <a:r>
              <a:rPr lang="en-US" altLang="zh-CN" sz="2600" b="1" kern="100" baseline="-25000" dirty="0">
                <a:latin typeface="Times New Roman"/>
                <a:cs typeface="Courier New"/>
              </a:rPr>
              <a:t>0</a:t>
            </a:r>
            <a:r>
              <a:rPr lang="en-US" altLang="zh-CN" sz="2600" b="1" kern="100" dirty="0">
                <a:latin typeface="Times New Roman"/>
                <a:cs typeface="Courier New"/>
              </a:rPr>
              <a:t>)</a:t>
            </a:r>
            <a:r>
              <a:rPr lang="zh-CN" altLang="zh-CN" sz="2600" b="1" kern="100" dirty="0">
                <a:latin typeface="Times New Roman"/>
                <a:cs typeface="Times New Roman"/>
              </a:rPr>
              <a:t>代入直线方程的左边得到的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r>
              <a:rPr lang="zh-CN" altLang="zh-CN" sz="2600" b="1" kern="100" dirty="0">
                <a:latin typeface="Times New Roman"/>
                <a:cs typeface="Times New Roman"/>
              </a:rPr>
              <a:t>当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A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或</a:t>
            </a:r>
            <a:r>
              <a:rPr lang="en-US" altLang="zh-CN" sz="2600" b="1" i="1" kern="100" dirty="0">
                <a:latin typeface="Times New Roman"/>
                <a:cs typeface="Courier New"/>
              </a:rPr>
              <a:t>B</a:t>
            </a:r>
            <a:r>
              <a:rPr lang="zh-CN" altLang="zh-CN" sz="2600" b="1" kern="100" dirty="0">
                <a:latin typeface="Times New Roman"/>
                <a:cs typeface="Times New Roman"/>
              </a:rPr>
              <a:t>＝</a:t>
            </a:r>
            <a:r>
              <a:rPr lang="en-US" altLang="zh-CN" sz="2600" b="1" kern="100" dirty="0">
                <a:latin typeface="Times New Roman"/>
                <a:cs typeface="Courier New"/>
              </a:rPr>
              <a:t>0</a:t>
            </a:r>
            <a:r>
              <a:rPr lang="zh-CN" altLang="zh-CN" sz="2600" b="1" kern="100" dirty="0">
                <a:latin typeface="Times New Roman"/>
                <a:cs typeface="Times New Roman"/>
              </a:rPr>
              <a:t>时，上述公式仍然成立</a:t>
            </a:r>
            <a:r>
              <a:rPr lang="en-US" altLang="zh-CN" sz="2600" b="1" kern="100" dirty="0">
                <a:latin typeface="Times New Roman"/>
                <a:cs typeface="Courier New"/>
              </a:rPr>
              <a:t>.</a:t>
            </a:r>
            <a:endParaRPr lang="zh-CN" altLang="zh-CN" sz="1050" kern="100" dirty="0">
              <a:effectLst/>
              <a:latin typeface="宋体"/>
              <a:cs typeface="Courier New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  <p:tag name="KSO_WPP_MARK_KEY" val="711c9dad-a909-41b7-9593-a6b949574769"/>
  <p:tag name="COMMONDATA" val="eyJoZGlkIjoiYTU1NWQzNDk4MmFiN2NhNjM0MGQzNmIzYzY4OWJmNG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  <p:tag name="KSO_WM_UNIT_PLACING_PICTURE_USER_VIEWPORT" val="{&quot;height&quot;:1905,&quot;width&quot;:1859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816225314"/>
  <p:tag name="MH_LIBRARY" val="GRAPHIC"/>
  <p:tag name="MH_TYPE" val="SubTitle"/>
  <p:tag name="MH_ORDER" val="1"/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6"/>
        </a:solidFill>
        <a:ln>
          <a:noFill/>
        </a:ln>
      </a:spPr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 2007-2010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CBE9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BE9C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1970</Words>
  <Application>Microsoft Office PowerPoint</Application>
  <PresentationFormat>自定义</PresentationFormat>
  <Paragraphs>152</Paragraphs>
  <Slides>54</Slides>
  <Notes>20</Notes>
  <HiddenSlides>0</HiddenSlides>
  <MMClips>0</MMClips>
  <ScaleCrop>false</ScaleCrop>
  <HeadingPairs>
    <vt:vector size="6" baseType="variant">
      <vt:variant>
        <vt:lpstr>主题</vt:lpstr>
      </vt:variant>
      <vt:variant>
        <vt:i4>2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54</vt:i4>
      </vt:variant>
    </vt:vector>
  </HeadingPairs>
  <TitlesOfParts>
    <vt:vector size="58" baseType="lpstr">
      <vt:lpstr>Office 主题​​</vt:lpstr>
      <vt:lpstr>1_Office 主题</vt:lpstr>
      <vt:lpstr>Document</vt:lpstr>
      <vt:lpstr>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zhongyao.kang</dc:creator>
  <cp:lastModifiedBy>user</cp:lastModifiedBy>
  <cp:revision>661</cp:revision>
  <dcterms:created xsi:type="dcterms:W3CDTF">2016-06-07T15:36:00Z</dcterms:created>
  <dcterms:modified xsi:type="dcterms:W3CDTF">2024-04-23T09:00:37Z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BBD87887B81541C79A7E256C31261CD2</vt:lpwstr>
  </property>
</Properties>
</file>

<file path=docProps/thumbnail.jpeg>
</file>